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12:06.7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0 151 0,'28'0'219,"0"0"-219,0 0 16,0 0-16,0 0 0,0 0 15,0 0-15,0 0 0,0 0 0,-1 0 0,1 0 0,0 0 16,0 0-1,0 0-15,0 0 0,0 0 0,0 0 16,0 0-16,0 0 0,0 0 0,-1 0 16,1 0-1,0 0-15,0 0 0,0-28 0,0 28 0,-28-28 16,28 28-16,0 0 16,0 0-16,0 0 0,0 0 15,0 0-15,-1 0 16,1 0-16,0 0 0,0 0 31,0 0-31,0 0 16,0 0-16,0 0 15,-28-28-15,28 28 16,0 0 31,0 0-16,-1 0-31,1 0 16,0 0-1,0 0-15,0 0 16,0 0 0,0 0-16,0 0 0,0 0 15,0 0 1,0 0-16,0 0 15,-1 0-15,1 0 0,0 0 0,0 0 16,0 0 0,0 0-16,0 0 0,0 0 15,0 0 1,0 0-16,0 0 16,-1 0-1,1 0-15,0 0 0,0 0 16,0 0-1,0 0-15,0 0 16,0 0-16,0 0 16,0 0-1,0 0 17,-1 0-32,1 0 15,0 0 1,0 0-16,0 0 15,0 0 1,0 0 0,0 0-16,0 0 15,0 0 1,0 0-16,0 0 31,-1 0-31,1 0 0,0 0 16,0 0-1,0 0 1,0 0 0,0 0-16,0 0 0,0 0 15,0 0-15,0 0 0,-1 0 16,1 0 0,28 0-16,-28 0 0,0 0 0,0 0 15,0 0 1,0 0-16,0 0 0,0 0 0,-1 0 15,1 0 1,0 0-16,0 0 16,0 0-16,0 0 15,0 0 1,0 0 0,0 0 30,0 0-46,0 0 16,0 0 0,-1 0-16,1 0 15,0 0-15,0 0 16,0 0 0,0 0-16,0 0 15,0 0-15,0 0 16,0 0-16,0 0 0,-1 0 0,1 0 15,0 0-15,0 0 0,0 0 16,0 0-16,28 0 16,-28 0-16,0 0 0,28 0 15,-29 0 1,1 0-16,0 0 0,0 0 0,0 0 16,0 0-16,0 0 15,0 0-15,0 0 0,0 0 16,0 0-16,-1 0 15,1 0-15,0 0 0,0 0 16,0 0-16,0 0 0,0 0 16,0 0-1,0 0-15,0 0 16,0 0 0,-1 0-16,1 0 15,0 0 1,0 0-1,0 0-15,0 0 0,0 0 16,0 0-16,0 0 16,0 0-16,0 0 0,0 0 15,-1 0-15,1 0 16,0 0-16,0 0 0,0 0 0,28 0 16,-28 0-16,0 0 15,0 0-15,0 0 16,-1 0-16,1 0 0,0 0 0,0 0 0,0 0 15,0 0-15,0 0 16,0 0-16,0 0 0,0 0 16,0 0 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26:56.1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38 0,'28'0'93,"0"0"-77,0 0 31,-1 0-47,1 0 15,0 0-15,0 0 0,28 0 16,-28 0-16,28 0 0,0 0 0,-29 0 0,29 0 16,0 0-16,56 0 0,-84 0 0,27 0 15,1 0-15,28 0 0,-28 0 16,0 0-16,0 0 0,-1 0 0,1 0 0,-28 0 16,28 0-16,-28 0 0,0 0 15,0 0-15,0 0 0,-1 0 0,29 0 0,-28 0 16,0 0-16,0 0 0,28 0 0,-28 0 15,0 0-15,0 0 16,0 0-16,-1 0 0,1 0 0,28 0 16,-28 0-16,0 0 0,0 0 15,0 0-15,0 0 0,28 0 0,-29 0 16,1 0 0,28 0-16,-28 0 0,28 0 0,-28 0 0,0 0 15,28 0-15,-1 0 16,-27 0-16,28 0 0,-28 0 0,0 0 0,0 0 15,28 0-15,0 0 0,-29 0 0,29 0 0,0 0 16,0 0 0,0 0-16,-28 0 0,27 0 0,1 0 0,84 0 15,-112 0 1,28 0-16,27 0 0,-27 0 0,56 0 16,-84 0-16,28 0 0,55 0 15,-83 0-15,28 0 0,0 0 16,55 0-16,-55 0 0,-28 0 0,28 0 15,-28 0-15,28 0 0,-28 0 0,27 0 16,1 0-16,0 0 0,0 0 16,0 0-16,-28 0 0,27 0 15,1 0-15,-28 0 0,0 0 0,28 0 0,0 0 16,-28 0-16,27 0 0,1 0 16,-28 0-16,0 0 0,28 0 0,0 0 15,0 0-15,-1 0 0,1 0 16,0 0-16,0 0 0,0 0 0,0 0 0,-1 0 15,1 0-15,0 0 0,-28 0 16,28 0-16,-28 0 0,27 0 0,1 0 0,0 0 16,-28 0-16,28 0 0,0 0 0,0 0 15,-29 0-15,29 0 16,0 0-16,-28 0 0,0 0 0,28 0 0,0 0 16,-1 0-16,-27 0 0,28 0 15,-28 0-15,0 0 0,28 0 0,0 0 0,-1 0 16,1 0-16,0 0 0,-28 0 0,28 0 0,0 0 15,-1 0-15,-27 0 16,0 0-16,28 0 0,0 0 0,-28 0 0,28 0 16,-28 0-16,-1 0 0,29 0 15,-28 0-15,28 0 0,-28 0 0,0 0 0,28 0 16,0 0 0,-29 0-16,1 0 0,0 0 0,0 0 0,0-28 15,28 28 1,0 0-16,-28 0 0,0 0 0,-1 0 15,1 0-15,0 0 0,0 0 0,0 0 0,0 0 16,0 0 0,0 0-16,0 0 0,0 0 0,0 0 0,-1 0 15,1 0-15,0 0 16,0 0-16,0 0 0,28 0 0,-28 0 0,0 0 16,0 0-1,0 0-15,0 0 0,-1 0 0,1 0 16,0 0-16,0 0 0,0 0 15,0 0 1,0 0-16,0 0 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31:23.6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0 139 0,'28'0'93,"0"0"-93,0 0 32,0 0-32,0 0 0,0 0 0,28 0 15,-29 0-15,1 0 0,0 0 0,0 0 16,56 0-1,-56 0-15,0 0 0,28 0 0,-29 0 0,29 0 0,-28 0 16,0 0-16,0 0 16,28 0-16,-28 0 0,0 0 0,0 0 0,27 0 15,-27 0 1,0 0-16,0 0 0,0 0 16,0 0-16,0 0 0,0 0 15,0 0 1,0 0-16,0 0 15,-1 0-15,1 0 16,0 0-16,0 0 16,0 0-1,0 0 1,0 0 0,-28-28-16,28 28 15,-28-28-15,28 28 0,0 0 16,0 0-16,0 0 15,-1 0-15,1 0 16,0 0 0,0 0-16,0 0 15,0-27 1,0 27 0,0 0-1,0 0 1,0 0-16,0 0 31,-1 0-31,1-28 16,0 28 15,0 0-15,0 0 15,0 0-16,0 0-15,0 0 32,0 0-17,0 0 1,-28-28-16,28 28 16,-1 0-1,1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52:12.8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0,'28'0'187,"28"0"-187,-28 0 0,27 0 16,-27 0-16,28 0 0,0 0 15,-28 0-15,0 0 0,0 0 0,28 0 16,-28 0 0,-1 0-16,1 0 0,0 0 0,0 0 0,0 0 15,0 0 1,0 0-16,0 0 0,0 0 16,0 0-16,0 0 0,-1 0 15,1 0 1,0 0-16,0 0 0,0 0 0,0 0 15,0 0 1,0 0-16,0 0 0,0 0 16,0 0-16,-1 0 15,1 0-15,28 0 0,0 0 0,-28 0 0,28 0 16,-28 0-16,0 0 0,0 0 0,27 0 0,-27 0 16,28 0-16,-28 0 0,0 0 15,0 0-15,28 0 0,-28 0 0,-1 0 0,1 0 16,0 0-1,0 0-15,0 0 0,0 0 0,0 0 16,0 0-16,28 0 16,-28 0-16,0 0 0,-1 0 0,1 0 0,28 0 31,-28 0-31,0 0 0,0 0 0,0 0 16,0 0-16,0 0 0,0 0 15,-1 0-15,1 0 16,0 0-16,0 0 0,0 0 15,0 0-15,0 0 16,0 0-16,0 0 0,0 0 0,0 0 16,-1 0-1,29 0-15,-28 0 0,0 0 0,0 0 0,0 0 16,28 0 0,-28 0-16,28 0 0,27 0 15,-55 0-15,28 0 0,-28 0 16,28 0-16,-28 0 0,0 0 15,-1 0-15,29 0 0,0 0 16,0 0 0,0 0-16,0 0 0,-29 0 0,1 0 15,28 0-15,-28 0 0,0 0 16,28 0-16,-28 0 0,28 0 16,-28 0-16,27 0 0,1 0 15,-28 0 1,28 0-16,-28 0 0,0 0 0,0 0 0,0 0 15,-1 0-15,1 0 0,0 0 16,0 0-16,0 0 0,0 0 0,0 0 16,0 0-1,0 0-15,0 0 0,0 0 0,0 0 0,-1 0 16,1 0-16,0 0 0,0 0 0,0 0 16,28 0-1,-28 0-15,0 0 0,0 0 16,0 0-1,-1 0 1,1 0 0,28 0-16,-28 0 0,0 0 15,0 0-15,28 0 16,-28 0-16,0 0 0,-1 0 16,1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52:15.6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0,'27'0'282,"1"0"-282,28 0 15,0 0-15,0 0 0,0 0 0,0 0 0,-1 0 16,29 0-16,-28 0 0,0 0 0,-28 0 16,27 0-16,-27 0 0,0 0 15,28 0-15,0 0 0,-28 0 16,0 0-16,0 0 15,0 0-15,-1 0 0,1 0 0,0 0 16,0 0 0,0 0-16,0 0 0,0 0 15,28 0-15,-28 0 0,28 0 16,-29 0-16,57 0 0,-28 0 16,-28 0-16,56 0 0,-56 0 15,-1 0-15,57 0 16,-56 0-16,0 0 0,28 0 15,-28 0-15,28 0 0,-29 0 16,1 0-16,28 0 0,-28 0 16,56 0-16,28 0 15,-57 0-15,-27 0 0,28 0 16,-28 0-16,28 0 0,0 0 0,-1 0 0,1 0 0,0 0 16,-28 0-16,0 0 15,0 0-15,84 0 0,-57 0 0,-27 0 16,0 0-16,0 0 15,0 0-15,56 0 0,-56 0 0,0 0 16,27 0 0,-27 0-16,0 0 0,56 0 0,-56 0 0,0 0 15,28 0-15,-29 0 16,1 0-16,0 0 0,0 0 0,0 0 16,0 0-16,0 0 0,0 0 0,0 0 15,0 0 1,0 0-16,27 0 15,-27 0-15,0 0 16,0 0-16,0 0 0,0 0 0,0 0 16,0 0-16,0 0 0,0 0 15,0 0-15,-1 0 0,1 0 0,0 0 0,0 0 16,0 0-16,0 0 0,0 0 16,0 0-1,0 0-15,0 0 0,0 0 0,-1 0 16,1 0-1,0 0-15,0 0 0,0 0 16,0 0 0,0 0-16,0 0 0,0 0 15,0 0-15,0 0 0,0 0 0,-1 0 16,1 0-16,0 0 16,0 0-16,0 0 0,0 0 0,0 0 15,0 0-15,0 0 16,0 0-16,0 0 0,27 0 15,-27 0 1,0 0-16,0 0 0,0 0 0,28 0 0,-28 0 16,28 0-1,-28 0-15,27 0 0,-27 0 0,0 0 0,0 0 16,28 0-16,-28 0 0,0 0 0,0 0 0,0 0 16,-1 0-1,1 0-15,0 0 0,0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54:16.9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54:24.4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0,'-28'0'16,"56"0"93,0 0-109,0 0 16,56 0-16,-29 0 0,-27 0 0,28 0 0,56 0 15,-56 0-15,-29 0 0,85 0 16,-56 0-16,0 0 0,0 0 15,-1 0-15,1 0 0,-28 0 16,28 0-16,-28 0 0,0 0 0,0 0 0,28 0 16,-29 0-16,1 0 0,0 0 0,0 0 15,0 0-15,0 0 0,0 0 16,0 0-16,0 0 0,0 0 16,0 0-16,-1 0 15,1 0-15,0 0 0,0 0 16,0 0-1,0 0-15,0 0 0,0 0 32,0 0-17,0 0 17,0 0-32,0 0 15,-1 0-15,1 0 16,0 0-16,0 0 0,0 0 15,0 0-15,0 0 0,0 0 16,0 0-16,0 0 0,0 0 16,-1 0-16,1 0 0,0 0 0,0 0 15,0 0-15,0 0 16,28 0-16,-28 0 0,0 0 0,0 0 31,-1 0-31,1 0 0,0 0 0,0 0 0,0 0 0,0 0 16,0 0-1,0 0-15,0 0 0,0 0 0,0 0 0,0 0 16,-1 0 0,1 0-16,0 0 0,0 0 0,28 0 0,-28 0 15,0 0-15,0 0 0,0 0 0,0 0 0,-1 0 16,1 0 0,0 0-16,0 0 0,0 0 0,0 0 0,0 0 15,0 0 1,0 0-16,0 0 0,0 0 0,27 0 0,-27 0 15,0 0-15,0 0 16,0 0-16,28 0 0,-28 0 0,0 0 16,0 0-16,0 0 0,-1 0 0,1 0 15,0 0 1,0 0-16,0 0 0,0 0 16,0 0-16,0 0 15,0 0 1,0 0-1,0 0-15,-1 0 0,1 0 16,0 0-16,0 0 0,0 0 0,0 0 16,0 0-16,0 0 15,0 0-15,0 0 0,0 0 16,0 0-16,-1 0 16,1 0-16,0 0 0,0 0 0,0 0 15,0 0-15,0 0 0,0 0 16,0 0-16,0 0 0,0 0 0,-1 0 15,1 0-15,0 0 16,0 0-16,0 0 0,0 0 0,0 0 16,0 0-16,0 0 0,0 0 0,0 0 0,-1 0 15,1 0-15,0 0 16,0 0-16,0 0 0,0 0 0,0 0 0,0 0 16,0 0-16,0 0 15,0 0-15,0 0 0,-1 0 0,57 0 16,-56 0-16,0 0 15,0 0-15,0 0 0,0 0 16,28 0-16,-29 0 0,1 0 0,0 0 16,28 0-16,-28 0 15,0 0-15,0 0 0,28 0 0,27 0 16,-55 0-16,56 0 16,-56 0-16,0 0 0,28 0 15,-28 0-15,55 0 16,-55 0-16,0 0 0,0 0 15,0 0 1,0 0-16,0 0 0,0 0 0,0 0 16,0 0-16,-1 0 15,1 0 1,0 0-16,0 0 16,0 0-16,0 0 15,0 0-15,0 0 16,0 0-1,0 0-15,0 0 0,0 0 47,-1 0-31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55:57.5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0 173 0,'27'0'390,"1"0"-327,0 0-1,0 0-62,28 0 0,0 0 0,0 0 16,-1 0 0,57 0-16,-56-28 0,56 28 0,-1 0 15,-55-27 1,-28 27-16,0 0 0,0-28 0,28 28 16,-28 0-1,27 0-15,-27 0 16,0 0-16,0 0 15,0 0-15,0 0 16,0 0-16,0 0 0,28 0 16,-29 0-1,1 0-15,0 0 0,28 0 0,-28 0 16,0 0-16,28 0 16,-28 0-16,0 0 0,27 0 0,-27 0 15,0 0-15,28 0 0,28 0 16,-56 0-16,28 0 0,-29 0 15,29 0-15,0 0 0,-28 0 0,84 0 16,-84 0-16,-1 0 16,1 0-16,84 0 0,-84 0 15,28 0-15,0 0 0,-28 0 0,-1 0 16,29 0-16,56 0 16,-56 0-16,0 0 0,-1 0 0,57 0 15,-84 0-15,28 0 0,0 0 16,-1 0-16,57 0 0,-56 0 0,0 0 0,55 0 15,-55 0 1,0 0-16,0 0 0,-28 0 0,28 0 0,-1 0 16,1 0-16,0 0 15,0 0-15,0 0 0,-1 0 0,-27 0 16,28 0-16,0 0 0,-28 0 16,0 0-16,28 0 0,0 0 0,-1 0 0,-27 0 15,28 0-15,0 0 16,-28 0-16,0 0 0,0 0 0,0 0 0,27 0 15,-27 0-15,28 0 0,0 0 0,0 0 16,-28 0-16,28 0 0,-29 0 16,29 0-16,-28 0 0,28 0 0,-28 0 15,28 0-15,-28 0 16,27 0-16,-27 0 0,0 0 0,28 0 16,-28 0-16,0 0 15,0 0-15,28 0 0,-28 0 0,-1 0 16,29 0-16,-28 0 0,28 0 15,-28 0-15,28 0 0,-28 0 16,0 0-16,0 0 16,27 0-16,-27 0 0,0 0 15,0 0-15,0 0 0,0 0 0,0 0 0,28 0 16,-28 0 0,27 0-16,-27 0 0,0 0 0,0 0 0,0 0 15,0 0-15,28 0 16,0 0-16,-29 0 0,1 0 15,0 0-15,0 0 0,0 0 0,0 0 32,0 0-32,0 0 0,0 0 15,0 0 1,0 0 0,0 0-1,-1 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59:41.8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0,'28'0'62,"0"0"-46,0 0-16,-1 0 0,29 0 0,0 0 0,-28 0 16,28 0-16,0 0 0,-28 0 15,27 0-15,1 0 0,0 0 0,0 0 16,0 0-16,-28 0 15,0 0-15,27 0 0,1 0 0,0 0 16,-28 0-16,0 0 0,0 0 0,0 0 0,0 0 16,-1 0-16,29 0 0,-28 0 15,0 0-15,0 0 0,0 0 0,0 0 16,28 0-16,-1 0 16,-27 0-16,0 0 0,0 0 15,0 0 1,0 0-16,0 0 0,0 0 0,28 0 15,0 0 1,-29 0-16,1 0 0,0 0 16,0 0-16,0 0 15,0 0 1,0 0-16,0 0 0,0 0 16,0 0-16,0 0 15,-1 0-15,1 0 16,0 0-1,0 0-15,0 0 0,0 0 16,0 0 0,0 0-16,0 0 15,0 0-15,28 0 16,-29 0-16,1 0 0,0 0 16,0 0-1,0 0 1,0 0-16,0 0 15,0 0-15,0 0 16,0 0-16,0 0 0,-1 0 16,1 0-16,0 0 0,0 0 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9:05:55.5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0,'-28'0'16,"28"28"-1,0 0 32,0 0-31,28-28-16,0 27 15,0-27-15,0 0 16,0 0-16,-1 0 0,1 0 0,0 0 16,28 0-16,-28 0 15,0 0-15,0 0 0,0 0 16,55 0-16,-55 0 0,0 0 15,0 0-15,28 0 16,-28 0-16,0 0 0,28 0 16,-28 0-1,0 0-15,-1 0 0,29 0 16,0 0 0,-28 0-16,0 0 0,0 0 0,0 0 15,0 0 1,0 0-16,-1 0 0,1 0 15,0 0-15,0 0 0,0 0 0,0 0 0,0 0 16,0 0-16,0 0 16,0 0-16,0 0 0,27 0 0,-27 0 15,0 0-15,0 0 16,0 0-16,0 0 0,0 0 0,0 0 16,0 0-1,0 0-15,0 0 0,-1 0 0,1 0 16,0 0-16,0 0 0,0 0 0,0 0 15,0 0-15,0 0 0,0 0 16,0 0-16,0 0 0,-1 0 0,1 0 16,0 0-16,0 0 0,0 0 15,0 0-15,0 0 0,28 0 16,-28 0 0,0 0-16,-1 0 31,1 0-31,0 0 15,0 0-15,0 0 16,0 0 0,0 0-16,0 0 0,0 0 31,0 0-15,0 0-1,0 0-15,-1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9:16:59.1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0,'28'0'359,"0"0"-359,28 0 0,-1 28 0,1-28 16,56 0-16,-84 0 15,56 0-15,-29 0 0,1 0 0,-28 0 16,56 0-16,-56 0 16,0 0-16,28 0 0,-29 0 15,1 0-15,0 0 0,0 0 16,0 0-16,28 0 16,-28 0-16,0 0 0,0 0 15,27 0-15,-27 0 16,0 0-16,0 0 0,28 0 15,-28 0-15,28 0 0,-28 0 0,27 0 16,-27 0-16,28 0 16,0 0-16,0 0 0,0 0 15,0 0-15,-1 0 0,29 0 16,-56 0-16,0 0 0,0 0 0,56 0 16,-1 0-1,-55 0-15,0 0 0,28 0 16,-28 0-16,0 0 0,0 0 0,0 0 15,0 0-15,-1 0 16,1 0-16,0 0 0,0 0 0,28 0 16,-28 0-16,0 0 0,0 0 15,0 0-15,0 0 0,-1 0 16,1 0-16,0 0 0,0 0 0,28 0 16,0 0-16,-28 0 0,28 0 0,-1 0 15,1 0-15,0 0 16,0 0-16,0 0 0,-28 0 0,27 0 0,1 0 15,0 0-15,0 28 0,0-28 0,27 28 16,-55-28-16,28 0 0,0 0 16,-28 0-16,28 0 0,55 0 0,-55 0 0,-28 0 15,28 0-15,-28 0 16,28 0-16,0 0 0,55 0 0,-55 0 16,0 0-16,0 0 0,-1 0 15,1 0-15,0 0 0,0 0 16,56 0-16,-29 0 0,29 28 0,-56-28 15,0 0-15,83 0 16,-27 0-16,-56 0 16,55 0-16,-55 0 15,0 0-15,-28 0 0,28 0 0,55 0 16,-55 0-16,-28 0 16,84 0-16,-56 0 15,-1 0-15,57 0 0,-56 0 16,-28 0-16,28 0 0,27 0 0,29 0 15,-56 0-15,28 0 0,-29 0 0,1 0 0,56 0 16,-56 0 0,-1 0-16,1 0 0,56 0 15,-56 0-15,-28 0 0,28 0 0,55 0 16,-55 0-16,0 0 0,0 0 0,83 0 16,-83 0-1,0 0-15,0 0 0,83 0 0,-83 0 16,0 0-16,28 0 0,55 0 0,-83 0 15,56 0 1,-57 0-16,1 0 0,84 0 0,-84 0 0,-1 0 16,1 0-16,0 0 15,84 0-15,-112 0 0,0 0 0,55 0 16,-27 0 0,0 0-16,0 0 0,-28 0 0,27 0 15,-27 0-15,28 0 0,28 0 16,-56 0-16,0 0 0,0 0 0,28 0 15,-29 0-15,29 0 0,28 0 16,0 0-16,-56 0 16,27 0-16,1 0 0,0 0 0,28 0 15,-56 0-15,28 0 16,-29 0-16,1 0 0,0 0 0,28 0 0,-28 0 16,28 0-16,-28 0 0,56 0 15,-29 0-15,-27 0 0,28 0 0,56 0 16,-29 0-16,-27 0 0,0 0 0,28 0 15,-28 0-15,-1 0 16,57 0-16,-56 0 0,28 0 0,-28 0 0,-1 0 16,1 0-16,0 0 15,0 0-15,-28 0 0,0 0 0,0 0 16,-1 0-16,1 0 0,0 0 16,0 0-16,0 0 15,0 0-15,0 0 16,0 0-1,0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12:30.4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96 0,'56'0'157,"-28"0"-142,0 0-15,0 0 0,0 0 0,-1 0 16,1 0-16,0 0 0,0 0 16,0 0-16,0 0 0,0 0 0,0 0 15,0 0-15,0 0 0,0 0 0,-1 0 16,1 0-1,0 0-15,0 0 16,0 0-16,0 0 16,0 0-16,0 0 0,0 0 0,0 0 31,0 0-31,0 0 0,-1 0 0,1 0 16,28 0-16,-28 0 0,0 0 0,0 0 15,0 0 1,0 0-16,0 0 0,0 0 0,-1 0 15,1 0-15,0 0 16,0 0-16,0 0 16,0 0-16,0 0 15,0 0 1,0 0 0,0 0-16,0 0 15,-1 0-15,1 0 0,0 0 0,0 0 16,0 0-16,0 0 15,0 0-15,0 0 16,0 0-16,0 0 16,0 0-16,0 0 15,-1 0-15,1 0 0,0 0 16,0 0-16,0 0 0,0 0 16,0 0-16,0 0 0,0 0 0,28 0 15,-29 0 1,1 0-16,0 0 0,0 0 0,0 0 15,0 0-15,0 0 16,0 0-16,0 0 0,0 0 0,0 0 16,27 0-1,-27 0-15,0 0 0,0 0 16,0 0-16,0 0 16,0 0-16,0 0 0,0 0 15,0 0-15,0 0 0,-1 0 0,1 0 16,0 0-1,0 0-15,0 0 0,0 0 16,0 0-16,0 0 16,0 0-16,0 0 0,0 0 15,-1 0 1,1 0-16,28 0 16,-28 0-16,28 0 15,-28 0-15,0 0 16,0 0-16,0 0 0,0 0 0,-1 0 15,1 0-15,0 0 16,0 0-16,0 0 0,0 0 0,28 0 16,-28 0-16,0 0 15,0 0-15,27 28 0,-27-28 0,0 0 16,0 28-16,-28-1 16,28-27-16,0 0 0,0 0 15,0 0-15,0 0 0,0 0 0,-1 0 16,1 0-16,0 0 15,0 0-15,0 0 0,0 28 16,0-28 0,0 0-16,0 0 0,0 0 0,0 0 0,0 0 15,-1 0 1,1 0-16,0 0 0,28 0 0,-28 0 16,0 0-16,0 0 0,0 0 15,0 0-15,0 0 16,27 0-16,-27 28 0,0-28 0,0 0 15,0 0-15,0 0 16,0 0-16,0 0 0,0 0 0,0 0 16,0 0-1,-1 0-15,29 0 0,-28 0 16,0 0-16,0 0 16,0 0-16,0 0 0,0 0 0,0 0 15,0 0-15,-1 0 0,1 0 16,0 0-16,0 0 15,0 0-15,0 0 0,28 0 0,-28 0 16,0 0-16,0 0 0,-1 0 16,1 0-16,0 0 0,0 0 0,0 0 15,0 0-15,0 0 16,0 0-16,0 0 0,0 0 0,0 0 0,27 0 16,1 0-16,-28 0 15,28 0-15,-28 0 0,0 0 0,28 0 16,-28 0-16,-1 0 0,29 0 0,-28 0 0,0 0 15,28 0 1,-28 0-16,0 0 0,28 0 0,-29 0 0,1 0 16,28 0-16,-28 0 15,28 0-15,-28 0 0,28 0 16,-28 0-16,0 0 16,-1 0-16,1 0 0,0 0 0,0 0 0,0 0 15,28 0-15,-28 0 0,0 0 0,0 0 16,0 0-16,-1 0 0,1 0 15,0 0-15,0 0 0,0 0 0,0 0 16,0 0-16,0 0 0,0 0 16,0 0-16,0 0 0,0 0 15,-1 0-15,1 0 16,0 0-16,0 0 0,0 0 16,0 0-1,0 0 1,0 0-16,0 0 0,0 0 0,0 28 0,-1-28 31,1 0-31,0 0 0,0 0 0,0 0 0,0 0 16,0 0-16,0 0 15,0 0-15,0 0 0,0 0 0,-1 0 16,1 0 0,0 0-16,0 0 0,0 0 0,0 0 15,0 0 1,0 0-16,0 0 0,0 0 0,0 0 15,0 0-15,-1 0 16,1 0-16,0 0 16,0 0-16,0 0 0,0 0 0,0 0 15,0 0 1,0 0-16,0 0 0,0 0 0,-1 0 16,1 0-1,0 0-15,0 0 0,0 0 0,0 0 16,-28 28-16,28 0 15,0-28-15,0 0 16,0 0-16,0 0 0,-1 0 31,1 0-31,0 0 16,0 0-16,0 0 16,0 0-16,0 0 0,-28 28 15,28-28 1,0 0-16,0 0 0,0 0 0,0 0 15,-1 0-15,1 28 16,0-28-16,0 0 0,0 0 16,0 0-16,0 0 0,0 0 15,0 0-15,0 0 16,0 0-16,-1 0 0,1 0 16,0 0-16,0 0 15,0 0-15,0 0 0,0 0 0,0 0 31,0 0-31,0 0 0,0 0 0,0 0 16,-1 0-16,1 0 0,0 0 16,0 0-16,0 0 0,0 0 15,0 0-15,0 0 0,0 0 16,0 0-16,0 0 16,-1 0-16,1 0 0,0 0 0,0 0 15,0 0-15,28 0 0,-28 0 16,0 0-16,0 0 0,0 0 0,-1 0 15,1 0-15,0 0 0,28 0 0,-28 0 16,28 0 0,-28 0-16,0 0 0,0 0 15,0 0-15,-1 0 0,1 0 16,0 0-16,0 0 0,0 0 16,0 0-16,0 0 0,0 0 15,0 0-15,0 0 0,27 0 16,-27 0-16,0 0 0,0 0 15,0 0-15,0 0 0,0 0 0,0 0 0,0 0 16,0 0-16,0 0 0,-1 0 0,1 0 16,0 0-16,0 0 15,28 0-15,-28 0 0,0 0 0,0-28 16,0 28-16,0-28 0,0 28 16,-1 0-16,1 0 0,0 0 0,0 0 15,0 0-15,0 0 16,0 0-16,28 0 0,-28 0 15,0 0-15,-1 0 0,1 0 0,0 0 0,0 0 16,0 0-16,0 0 16,28 0-16,-28 0 0,0 0 15,0 0-15,0 0 16,-1 0-16,1 0 0,0 0 16,0 0-1,0 0-15,0 0 16,0 0-16,0 0 15,0 0-15,0 0 0,0 0 16,-1 0-16,1 0 0,0 0 0,0 0 16,0 0-16,0 0 15,0 0-15,0 0 0,0 0 16,0 0-16,0 0 16,-1 0-16,1 0 15,0 0-15,0 0 16,0 0-16,0 0 0,0 0 15,0 0-15,0 0 0,0 0 0,0 0 16,0 0 0,-1 0-16,1 0 0,0 0 0,0 0 0,0 0 15,0 0-15,0 0 0,28 0 16,-28 0-16,27 0 0,1 0 0,-28 0 0,0 0 16,28 0-16,-28 0 15,28 0-15,-28 0 0,-1 0 0,29 0 16,-28 0-16,28 0 0,-28 0 15,28 0-15,0 0 0,-28 0 0,27 0 16,1 0-16,-28 0 0,0 0 0,0 0 0,0 0 16,0 0-16,28 0 15,-1 0-15,-27 0 0,28 0 0,-28 0 16,0 0-16,28 0 16,-28 0-16,0 0 0,0 0 31,-1 0-31,1 0 15,0 0-15,0 0 16,0 0 0,0 0-1,0 0 1,0 0-16,0 0 0,0-28 16,0 28-16,-1 0 15,1 0-15,0 0 16,0 0-16,0-28 15,0 28-15,0-28 0,0 28 0,0-28 16,0 28-16,0 0 0,27 0 0,-27 0 16,0 0-16,0 0 0,0-28 15,0 28-15,0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9:17:16.1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0,'28'0'79,"-1"0"-64,29 0-15,56 0 0,-56 0 0,28 0 16,-29 0-16,29 0 0,0 0 0,0 0 0,223 0 15,-112 0 1,-28 0-16,-83 0 16,-28 0-16,28 0 0,27 0 15,-55 0-15,28 0 0,-28 0 0,0 0 0,-1 0 0,-27 0 16,28 0-16,-28 0 16,0 0-16,0 0 0,28 0 0,-28 0 0,0 0 15,-1 0-15,1 0 0,0 0 16,0 0-16,28 0 0,-28 0 0,0 0 15,28 0-15,-28 0 0,-1 0 0,29 0 0,0 0 16,0 0 0,0 0-16,-28 0 15,0 0-15,27 0 0,-27 0 0,56 0 16,-28 0-16,-28 0 0,28 0 16,-1 0-16,-27 0 15,0 0-15,0 0 0,28 0 16,0 0-16,-28 0 0,0 0 0,0 0 15,-1 0-15,29 0 0,-28 0 16,0 0-16,28 0 0,-28 0 0,0 0 16,0 0-16,0 0 15,0 0-15,-1 0 0,1 0 0,28 0 0,-28 0 16,0 0-16,0 0 0,0 0 16,0 0-16,0 0 0,0 0 0,-1 0 15,1 0-15,0 0 16,0 0-16,0 0 15,0 0-15,0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9:17:56.4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0,'28'0'78,"0"0"-78,0 0 16,0 0-16,0 0 16,28 0-16,-1 0 0,1 0 0,-28 0 15,28 0-15,0 0 16,0 0-16,27 0 0,57 0 0,-1 0 16,-55 0-1,28 0-15,55 0 0,-55 0 0,0 0 0,83 0 16,-55 0-16,-29 0 0,-27 0 0,56 0 15,-29 0-15,140 0 16,-111 0-16,-28 0 0,-1 0 0,1 0 16,111 0-16,-111 0 15,-28 0-15,111 0 0,-139 0 0,0 0 16,-1 0-16,1 0 16,84 0-16,-84 0 0,-1 0 0,29 0 15,28 0-15,-56 0 16,27 0-16,-27 0 0,28 0 0,-56 28 15,28-28-15,-28 0 0,83 0 0,-27 0 16,-56 0 0,28 0-16,-28 0 0,55 0 0,-27 0 15,-28 0-15,0 0 16,84 0-16,-84 0 0,-1 0 16,29 0-16,28 0 15,-56 0-15,0 0 0,0 0 0,0 0 16,55 0-16,-27 0 0,0 0 0,84 28 15,-85-28 1,1 0-16,0 28 0,28-28 0,-28 28 0,83-28 16,-55 0-16,139 28 15,-111 0-15,-28-1 0,-1-27 0,57 28 16,-84-28 0,28 0-16,27 0 0,29 28 0,27 0 15,-55-28-15,-56 28 16,111 0-16,-83-28 0,-28 28 0,139-28 15,-139 0-15,56 56 16,-57-56-16,29 0 0,-28 0 0,56 0 16,-85 0-16,85 0 0,28 0 0,-84 0 0,111 28 15,-111-28 1,28 28-16,-29-28 0,85 0 0,-28 0 16,-29 0-16,-27 0 15,84 0-15,-84 0 0,27 0 16,-27 0-16,0 0 0,28 0 0,55 0 0,1 0 15,-84 0-15,27 0 16,-27 0-16,56 0 0,-28 0 0,-29 0 0,29 0 16,-28 0-16,83 0 15,-55 0-15,0 0 0,28 0 16,55 0-16,-83 0 0,0 0 16,27 0-16,-27 0 0,56 0 0,-57 0 15,1 0-15,28 0 0,27 0 16,-55 0-16,-28 0 0,27 0 0,29 0 15,-28 0-15,-28 0 0,0 0 0,83 0 16,-83 0 0,0 0-16,0 0 0,55 0 0,1 0 15,-56 0 1,-28 0-16,27 0 0,29 0 16,-56 0-16,56 0 15,-28 0-15,-1 0 0,1 0 16,56 0-16,-84 0 0,28 0 0,27 0 15,-27 0 1,-28 0-16,28 0 0,0 0 0,-28 0 0,0 0 16,0 0-16,-1 0 15,1 0-15,28 0 0,-28 0 0,0 0 0,0 0 16,0 0 0,0 0 30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9:28:03.4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0,'56'28'47,"0"-1"-47,0 1 0,-1 0 0,29-28 15,-28 28-15,28 0 0,-28-28 0,55 28 16,-83-28-16,84 28 0,-56-28 0,27 0 15,-27 0-15,28 0 0,0 0 0,-28 0 0,27 0 16,-27 0-16,28 0 0,-28 0 0,-28 0 0,27 0 16,1 0-16,-28 0 15,28 0-15,0 0 0,-28 0 0,27 0 0,1 0 16,0 0-16,-28 0 0,28 0 16,-28 0-16,28 0 0,-1 28 0,1-28 0,0 28 15,-28-28-15,28 0 16,-28 0-16,28 0 0,-29 28 0,1-28 0,28 0 15,0 0-15,-28 0 16,28 0-16,-28 0 0,27 0 0,-27 0 16,0 0-16,28 0 0,-28 0 0,0 0 0,0 0 15,0 0 1,0 0-16,0 0 0,0 0 0,-1 0 16,1 0-16,28 0 0,-28 0 15,0 0-15,28 0 0,-28 0 0,28 0 16,-29 0-16,1 0 15,28 0-15,-28 0 0,0 0 0,0 0 0,28 0 16,0 0-16,-1 0 0,1 0 0,0 0 0,0 0 16,0 0-16,0 0 15,-29 0-15,29 0 0,-28 0 0,28 0 0,-28 0 16,0 0-16,28 0 16,-28 0-16,-1 0 0,29 0 0,-28 0 0,0 0 15,0 0-15,28 0 0,-28 0 16,0 0-16,28 0 0,-1 0 0,-27 0 15,0 0-15,28 0 0,-28 0 0,0 0 16,28 0-16,-28 0 0,27 0 16,-27 0-16,0 0 0,0 0 0,28 0 15,-28 0 1,0 0-16,0 0 0,0 0 0,-1 0 16,1 0-16,0 0 15,0 0-15,0-28 0,0 28 47,0 0-47,0 0 0,0 0 16,0 0-1,-28-28-15,28 28 0,0 0 47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9:28:05.5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0 146 0,'0'-28'63,"28"28"-48,0 0-15,0 0 16,0 0-16,0 0 15,28 0-15,-28 0 0,28 0 0,55 0 16,-55 0-16,0 0 0,0 0 0,0 0 16,-1 0-16,1 0 15,0 0-15,0 0 0,0 0 0,0 0 16,-1 0 0,-27 0-16,28 0 0,-28 0 0,84 0 31,-84 0-31,27 0 0,1 0 0,-28 0 15,0 0-15,56 0 0,-56 0 0,83 0 16,-27 0 0,-56 0-16,28 0 0,0 0 0,-28 0 0,27 0 15,1 0 1,-28 0-16,28 0 0,-28 0 0,28 0 16,-28 0-16,-1-28 15,29 28-15,-28 0 0,28 0 16,-28 0-1,0 0-15,0-28 0,0 28 0,27-27 16,-27 27-16,0 0 0,0 0 0,0 0 0,0 0 16,56 0-16,-28 0 15,-1 0-15,1 0 0,28 0 16,-28 0-16,0 0 16,-1 0-16,1 0 0,56 0 0,-28 0 15,27 0 1,-55 0-16,56 0 0,-56 0 15,-1 0-15,-27 0 0,28 0 0,0 0 0,28 0 16,-28 0 0,-29 0-16,1 0 0,0 0 0,0 0 15,0 0-15,28 0 16,-28 0-16,0 0 16,0 0-1,0 0-15,27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12:54.6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0,'28'0'16,"0"0"-16,27 0 15,1 0-15,-28 0 0,28 0 16,0 0-16,0 0 0,-28 0 0,27 0 0,29 0 16,-28 0-16,0 0 15,28 0-15,-29 0 0,1 0 0,28 0 0,-28 0 16,0 0-16,27 0 0,-27 0 16,0 0-16,0 0 0,0 0 0,27 0 0,-27 0 15,28 0-15,-28 0 16,27 0-16,-27 0 0,28 0 0,0 0 0,-1 0 15,29 0-15,-28 0 0,0 0 0,-1 0 0,29 0 16,-28 0-16,-1 0 0,-27 0 16,28 0-16,-28 0 0,28 0 0,-29 0 0,29 0 15,-28 0-15,0 0 16,0 0-16,-1 0 0,1 0 0,0 0 16,-28 0-16,0 0 0,0 0 0,28 0 15,-28 0-15,-1 0 0,1 0 0,0 0 0,0 0 16,0 0-16,0 0 15,0 0-15,0 0 0,0 0 16,0 0-16,0 0 16,-1 0-16,1 0 0,0 0 15,0 0-15,28 0 0,-28 0 0,0 0 16,0 0-16,0 0 16,0 0-16,0 0 0,-1 0 15,1 0-15,0 0 0,0 0 16,0 0-16,0 0 0,0 0 0,0 0 15,0 0-15,0 0 16,0 0 15,-1 0 141,1 0-156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15:55.4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32 0,'0'-28'157,"28"28"-142,0 0-15,28 0 16,-28 0-16,56 0 0,-57 0 15,1 0-15,0 0 16,0 0-16,0 0 0,0 0 0,56 0 16,-28 0-1,-29 0-15,1 0 16,0 0 0,0 0-16,0 0 0,0 0 0,0 0 15,0 0 1,0 0-16,0 0 0,0 0 15,0 0-15,-1 0 16,1 0-16,0 0 16,0 0-16,0 0 0,0 0 15,0 0 1,0 0-16,0 0 16,0 0-16,0 0 15,-1 0-15,1 0 0,0 0 16,0 0-16,0 0 0,0 0 15,0 0 1,0 0-16,0 0 16,0 0-1,0 0-15,0 0 16,-1 0 0,1 0-16,0 0 15,0 0-15,0 0 0,0 0 16,0 0-16,0 0 0,0 0 0,0 0 15,27 0-15,-27 0 0,28 0 0,28 0 16,-56 0 0,28 28-16,-28-28 0,-1 0 0,29 0 15,0 0-15,-28 0 16,0 28-16,28 0 0,-28-28 16,0 0-1,0 0-15,-1 0 16,1 0-16,28 0 0,-28 0 15,0 28 1,0-28-16,0 0 0,0 0 16,0 0-1,0 0-15,-1 0 0,1 0 16,0 0 0,0 0-16,0 0 0,0 0 15,0 0-15,0 0 16,0 0-16,0 0 0,0 0 15,-1 0-15,1 0 16,0 28-16,28-28 16,-28 0-16,0 0 15,0 0-15,0 0 16,0 0-16,0 0 0,0 0 0,-1 0 16,1 0-1,0 0-15,0 0 16,0 0-16,0 0 31,0 0-31,0 0 16,0 0-16,0 0 15,0 0-15,-1 0 0,1 0 16,0 0-16,0 0 16,0 0-16,0 0 0,0 0 0,0 0 15,28 0-15,-28 0 16,0 0-16,-1 0 0,1 0 0,28 0 15,-28 0-15,0 0 16,0 0-16,0 0 16,0 0-16,0 0 15,0 0-15,-1 0 16,1 0-16,0 0 0,0 0 16,0 0-1,0 0-15,0 0 0,0 0 0,0 0 16,0 0-1,0 0-15,-1 0 0,1 0 0,0 0 0,0 0 16,0 0-16,0 0 0,0 0 0,0 0 16,0 0-16,28 0 15,-28 0-15,-1 0 0,1 0 0,0 0 16,0 0-16,28 0 16,-28 0-16,0 0 0,0 0 15,0 0-15,0 0 16,27 0-16,-27 0 15,0 0-15,0 0 0,0 0 0,0 0 16,0 0 0,0 0-16,0 0 0,0 0 0,-1 0 15,1 0-15,0 0 16,0 0-16,0 0 0,0 0 0,0 0 16,28 0-1,-28 0-15,0 0 0,0 0 16,27 0-1,-27 0-15,0 0 16,0 0-16,0 0 0,0 0 0,0 0 16,0 0-1,0 0-15,0 0 0,-1 0 16,1 0 15,0 0-15,0 0-1,0 0-15,0 0 0,0 0 16,0 0 0,28 0-16,-28 0 0,27 0 0,-27 0 0,0 0 15,28 0-15,-28 0 16,0 0-16,0 0 0,0 0 0,0 0 31,0 0-31,-1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16:10.4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0,'0'28'47,"0"0"-32,0 0 1,28-28 78,0 0-94,0 0 0,0 0 15,-1 0-15,1 0 0,0 0 0,28 0 16,-28 0-16,0 0 16,28 0-16,-28 0 15,0 0-15,-1 0 0,29 0 0,-28 0 16,28 0-16,0 0 0,0 0 0,-1 0 0,1 0 16,0 0-16,-28 0 15,28 0-15,-28 0 0,0 0 0,28 0 0,27 0 16,-27 0-16,-28 0 0,0 0 0,0 0 15,28 0-15,-1 0 16,-27 0-16,0 0 0,28 0 16,-28 0-16,0 0 15,0 0-15,0 0 0,0 0 16,0 0-16,0 0 0,-1 0 16,1 0-16,0 0 0,0 0 15,0 0 1,0 0-16,0 0 0,0 0 0,0 0 15,0 0-15,0 0 0,-1 0 0,1 0 16,28 0 0,-28 0-16,0 0 0,0 0 15,0 0-15,0 0 16,0 0-16,27 0 0,1 0 16,-28 0-1,0 0-15,28 0 0,0 0 16,-28 0-16,0 0 0,0 0 0,-1 0 15,29 0-15,28 0 16,-56 0-16,84 0 31,-85 0-31,29 0 16,-28 0-16,0 0 0,0 0 0,0 0 16,0 0-16,0 0 0,55 0 15,-55 0 1,0 0-16,28 0 0,0 0 15,-28 0-15,0 0 0,28 0 16,-28 0 0,-1 0-16,1 0 15,0 0-15,0 0 16,0 0-16,0 0 0,0 0 16,0 0-1,0 0-15,28 0 0,-29 0 16,1 0-16,0 0 0,0 0 15,0 0-15,28 0 16,-28 0-16,0 0 0,28 0 16,-1 0-16,-27 0 15,0 0-15,28 0 0,-28 0 0,0 0 16,28 0-16,-28 0 16,27 0-16,-27 0 0,0 0 0,28 0 15,0 0-15,-28 0 16,0 0-16,0 0 0,0 0 0,-1 0 15,1 0-15,0 0 0,0 0 0,0 0 16,0 0 0,0 0-16,0 0 0,28 0 0,-28 0 15,0 0 1,-1 0-16,1 0 0,0 0 16,0 0-16,28 0 15,-28 0-15,0 0 16,0 0-16,0 0 15,0 0-15,-1 0 16,29 0-16,-28 0 16,0 0-16,0 0 15,0 0-15,0 0 16,0 0-16,0 0 16,27 0-16,-27 0 15,0 0-15,0 0 16,0 0-16,0 0 15,0 0-15,0 0 0,0 0 16,0 0-16,0 0 16,0 0-16,-1 0 0,1 0 15,0 0-15,0 0 16,0 0-16,0 0 0,0 0 16,0 0-1,0 0-15,0 0 16,27 0-16,-27 0 0,0 0 0,28 0 15,-28 0 1,0 0-16,0 0 0,28 0 0,-28 0 16,0 0-16,-1 0 15,1 0-15,0 0 0,0 0 0,0 0 32,0 0-32,0 0 0,28 0 15,0 0-15,-29 0 0,1 0 16,0 0-16,0 0 15,0 0-15,0 0 0,28 0 0,-28 0 0,28 0 16,-29 0 0,29 0-16,-28 0 15,0 0-15,0 0 16,0 0-16,0 0 16,0 0-16,0 0 15,0 0-15,0 0 0,-1 0 0,1 0 31,0 0-31,0 0 0,0 0 0,0 0 16,0 0-16,0 0 16,0 0-16,0 0 0,0 0 0,-1 0 0,29 0 15,-28 0-15,0 0 0,0 0 16,28 0 0,-28 0-16,0 0 0,27 0 0,-27 0 15,0 0-15,0 0 16,28 0-16,-28 0 0,0 0 0,56 0 15,-56 0-15,-1 0 0,29 0 16,-28 0-16,0 0 16,0 0-16,28 0 15,-28 0-15,0 0 16,0 0-16,27 0 0,-27 0 16,0 0-16,0 0 15,0 0-15,0 0 0,0 0 0,28 0 16,-28 0-16,0 0 31,-1 0-31,1 0 16,0 0-16,28 0 15,-28 0-15,0 0 16,0 0 0,0 0-16,0 0 0,0 0 15,-1 0 1,1 0-16,0 0 0,0 0 15,0 0-15,0 0 0,0 0 16,0 0 0,0 0-16,0 0 0,0 0 15,-1 0-15,1-28 16,0 28-16,0 0 0,0 0 16,0 0-16,0 0 15,0 0-15,0-28 0,0 28 16,28 0-16,-29 0 15,1 0-15,0 0 16,0 0-16,-28-28 94,28 28-79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16:13.0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0,'28'0'110,"0"0"-110,28 0 0,0 0 0,83 0 15,-27 0-15,-28 0 16,-1 0-16,1 0 0,139 0 16,-55 0-16,-84 0 0,27 0 15,1 0-15,-28 0 0,27 0 16,-27 0-16,-28 0 0,0 0 0,27 0 16,-55 0-1,28 0-15,0 0 0,28 0 0,-56 0 16,27 0-16,-27 0 0,0 0 0,28 0 15,0 0 1,0 0-16,0 0 16,-29 0-1,1 0-15,0 0 0,0 0 16,0 0-16,28 0 16,-28 0-16,0 0 0,0 0 15,0 0-15,27 0 0,-27 0 16,0 0-16,0 0 0,28 0 0,28 0 15,-29 0-15,-27 0 0,28 0 16,-28 0-16,28 0 16,0 0-16,-28 0 0,55 0 0,-27 0 15,-28 0 1,56 0-16,-56 0 0,0 0 0,0 0 16,0 0-1,-1 0-15,85 0 0,-84 0 16,0 0-16,0 0 0,28 0 0,-28 0 15,0 0 1,-1 0-16,1 0 0,0 0 0,28 0 16,-28 0-16,112 0 15,-113 0-15,29 0 16,0 0 0,0 0-16,-28 0 0,0 0 0,0 0 15,27 0-15,-27 0 16,28 0-16,-28 0 15,28 0-15,0 0 0,-28 0 0,0 0 16,0 0-16,55 0 16,-27 0-16,28 0 15,-28 0-15,-28 0 16,27 0-16,-27 0 0,0 0 0,0 0 16,28 0-16,-28 0 0,0 0 15,0 0-15,0 0 0,-1 0 16,1 0-16,28 0 0,-28 0 0,0 0 15,0 0-15,0 0 16,0 0-16,0 0 0,0 0 0,0 0 16,-1 0-16,1 0 15,0 0-15,0 0 0,0 0 0,0 0 0,0 0 16,0 0-16,0 0 16,28 0-16,-29 0 0,29 0 0,-28 0 15,28 0-15,-28 0 0,28 0 16,-28 0-16,0 0 0,27 0 0,-27 0 0,0 0 15,28 0-15,-28 0 0,0 0 0,28 0 16,-28 0-16,0 0 16,-1 0-16,1 0 0,0 0 0,0 0 0,28 0 15,0 0 1,-28 0-16,0 0 0,0 0 16,-1 0-16,29 0 0,-28 0 0,0 0 15,0 0-15,0 0 0,0 0 0,0 0 16,0 0-16,28 0 0,-29 0 15,29 0 1,-28 0-16,0 0 0,0 0 16,28 0-1,-28 0-15,0 0 0,0 0 16,-1 0-16,1 0 16,28 0-16,-28 0 0,28 0 15,-28 0-15,28 0 16,-28 0-16,-1 0 0,1 0 15,0 0-15,0 0 0,0 0 0,0 0 16,28 0 0,0 0-16,-28 0 0,0 0 0,55 0 15,-55 0 1,28 0-16,0 0 0,-28 0 16,28 0-16,-29 0 15,1 0-15,56 0 0,-56 0 16,28 0-16,-28 0 0,0 0 0,0 0 0,27 0 15,-27 0-15,28 0 16,-28 0-16,0 0 0,0 0 0,0 0 0,28 0 16,-28 0-16,27 0 15,-27 0-15,0 0 0,28 0 0,-28 0 16,28 0-16,0 0 16,-29 0-16,1 0 0,56 0 0,0 0 31,-56 0-31,28 0 0,-28 0 0,27 0 15,29 0-15,-56 0 0,0 0 0,28 0 16,-28 0-16,0 0 16,27 0-16,-27 0 0,28 0 0,0 0 15,-28 0-15,56 0 16,-29 0-16,-27 0 0,28 0 0,0 0 16,0 0-16,0 0 0,-1 0 15,57 0-15,-56 0 0,0 0 0,0 0 16,-29 0-16,1 0 0,28 0 0,28 0 15,-28 0 1,0 0-16,-28 0 16,27 0-16,-27 0 0,0 0 0,28 0 15,-28 0-15,0 0 0,0 0 0,0 0 16,27 0 0,-27 0-16,0 0 0,0 0 15,0 0-15,0 0 31,0 0-31,0 0 0,0 0 16,28 0-16,-29 0 16,1 0-16,0 0 0,0 0 15,0 0-15,0 0 0,28 0 16,-28 0-16,0 0 0,0 0 0,0 0 16,-1 0-16,1 0 15,0 0-15,0 0 0,0 0 16,0 0-16,0 0 31,0 0-31,0 0 0,0 0 16,0 0-1,-1 0 142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18:39.9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23 0,'56'0'110,"-28"0"-110,27 0 15,1 0-15,-28 0 16,28 0-16,-28 0 0,28 0 16,-28 0-16,27 0 0,-27 0 0,0 0 15,0 0-15,0 0 0,0 0 0,0 0 0,0 0 16,0 0-1,0 0-15,0 0 0,-1 0 16,1 0-16,0 0 0,0 0 16,0 0-16,0 0 15,0 0-15,0 0 0,0 0 0,0 0 16,0 0 0,-1 0-16,1 0 0,0 0 15,0 0-15,0 0 0,0 0 16,0 0-16,0 0 15,0 0 1,0 0 0,0 0 46,0 0-62,-1 0 0,1 0 0,0 0 0,0 0 16,0 0-16,0 0 15,0 0-15,0 0 0,0 0 16,0 0 0,0 0-16,-1 0 0,1 0 0,0 0 0,0 0 15,0 0-15,0 0 0,0 0 16,0 0-16,28 0 0,-28 0 16,-1 0-16,1 0 0,0 0 0,0 0 15,28 0-15,-28 0 16,0 0-16,0 0 0,0 0 15,0 0-15,0 0 0,-1 0 16,1 0-16,0 0 0,0 0 0,0 0 16,0 0-16,0 0 0,28 0 0,-28 0 15,0 0-15,-1 0 16,1 0-16,0 0 0,0 0 16,0 0-16,0 0 0,0 0 0,0 0 15,0 0-15,0 0 0,0 0 16,0 0-16,-1 0 15,1 0-15,0 0 0,0 0 16,0 0-16,0 0 0,0 0 0,0 0 16,28 0-16,-28 0 0,27 0 15,-27 0-15,0 0 0,28 0 0,0 0 0,-28 0 16,28 0-16,-29 0 16,1 27-16,0-27 0,0 0 0,28 0 15,-28 0-15,0 0 16,0 0-16,0 0 0,0 0 15,0 0-15,-1 0 16,29 0-16,-28 0 0,0 0 0,0 0 0,28 0 16,-28 0-16,28 0 0,-1 0 0,1 0 0,0 0 15,0 0-15,-28 0 16,28 0-16,-29 0 0,29 0 0,0 0 16,-28 0-16,28 0 15,-28 0-15,28 0 0,-28 0 0,27 0 16,-27 0-16,28 0 0,-28 0 15,0 0-15,28 0 0,-28 0 16,0 0-16,-1 0 0,1 0 16,0 0-16,0 0 0,0 0 0,0 0 15,28 0-15,-28 0 0,0 0 0,0 0 16,0 0-16,-1 0 0,1 0 16,0 0-16,0 0 0,0 0 0,28 0 15,-28 0-15,0 0 16,0 0-16,0 0 0,-1 0 15,1 0-15,0 0 16,0 0-16,0 0 16,0 0-16,0 0 0,0 0 15,0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22:18.4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0,'0'28'219,"27"-28"-219,1 0 15,28 0 1,-28 0-16,56 0 0,-56 0 0,0 0 16,28 0-16,-29 0 0,1 0 0,0 28 15,0-28-15,28 0 16,-56 28-16,28-28 0,0 28 16,0-28-16,0 0 15,0 0-15,-1 0 0,1 0 16,0 0-16,0 0 15,0 0 1,0 0 0,0 0-16,0 28 15,0-28-15,0 0 16,0 0 0,-1 0-16,1 0 0,0 0 15,28 0 1,-28 0-16,28 0 15,-28 28-15,0-28 16,0 0-16,0 0 16,27 0-16,-27 0 0,0 0 0,28 0 15,-28 0 1,0 0-16,0 0 0,0 0 0,0 0 16,-1 0-1,1 0-15,0 0 0,28 0 16,-28 0-1,0 0-15,0 0 0,0 0 16,0 0-16,0 0 0,27 0 16,1 0-16,-28 0 0,28 0 0,0 0 15,-28 0-15,28 0 0,27 0 16,-55 0-16,0 0 16,56 0-16,-56 0 0,28 0 0,-1 0 15,1 0-15,28 0 16,-28 0-16,-28 0 0,28 0 0,-1 0 15,1 0 1,-28 0-16,56 0 16,-56 0-16,0 0 0,0 0 0,27 0 15,-27 0-15,0 0 16,0 0-16,0 0 0,0 0 16,0 0-16,0 0 15,28 0-15,-29 0 0,1 0 0,0 0 16,0 0-16,0 0 0,56 0 15,-28 0-15,-28 0 0,0 0 16,-1 0 0,1 0-16,0 0 0,0 0 0,0 0 0,0 0 15,0 0-15,0 0 0,0 0 16,0 0-16,0 0 16,-1 0-16,1 0 15,0 0-15,0 0 16,0 0-16,0 0 0,0 0 31,0 0-31,0 0 0,0 0 16,0 0-16,-1 0 0,1 0 0,0 0 15,28 0 1,0 0-16,-28 0 0,0 0 16,28 0-16,27 0 15,-27 0-15,-28 0 0,0 0 0,0 0 16,56 0-1,-56 0-15,-1 0 0,1 0 16,0 0 0,0 0-16,0 0 140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6T08:22:20.1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0,'0'28'16,"28"-1"-1,0-27-15,28 0 16,-28 0-16,56 0 15,-29 0-15,29 0 0,-28 0 16,0 0-16,28 0 16,-29 0-16,85 0 0,-28 0 0,-84 0 0,83 0 15,-55 0-15,0 0 0,-28 0 0,83 0 0,-55 0 16,112 0 0,-113 0-16,-27 0 0,84 0 15,-56 0 1,-28 0-16,28 0 0,-28 0 0,27 0 0,-27 0 15,0 0-15,28 0 0,-28 0 16,28 0-16,-28 0 0,0 0 0,-1 0 0,1 0 16,0 0-16,0 0 0,0 0 0,0 0 15,0 0-15,56 0 16,-56 0-16,0 0 0,-1 0 0,1 0 16,28 0-16,-28 0 15,0 0-15,0 0 0,0 0 0,28 0 16,-28 0-16,27 0 15,-27 0-15,28 28 0,-28 0 0,0-28 16,56 0 0,-56 0-16,-1 0 0,1 0 0,28 0 0,0 0 15,-28 0-15,0 0 0,0 0 0,0 0 16,28 0-16,-29 0 16,29 0-16,-28 0 0,0 0 15,0 0-15,0 0 16,0 0-16,0 0 0,0 0 0,0 0 15,-1 0-15,1 0 16,0 0-16,0 0 0,0 0 16,0 0-16,0 0 0,28 0 15,-28 0-15,0 0 0,-1 0 0,1 0 0,28 0 16,0 0-16,0 0 16,-28 0-16,28 0 0,-28 0 0,27 0 0,29 0 15,-28 0-15,0 0 0,-28 0 16,55 0-16,-27 0 15,0 0-15,0 0 0,-28 0 0,0 0 16,0 0-16,0 0 16,-1 0-16,1 0 0,0 0 15,0 0 79,0 0-78,0 0-1,0 0 1,0 0-16,0 0 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AE1BD-06D2-477D-BDF5-BC14D499B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EB3DF1-AC95-42F1-876E-DAEBF3258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8BB86-7B09-45F0-98D1-70912A47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60FB5A-FD78-45A9-BC69-DA447B43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FACCA-8992-45E0-B1B5-F1F3BD59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62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109CA-6546-4CDD-8DBB-6CA5BAE9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E11B70-7D59-44F9-9EA5-AC12EB4E4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85D36E-50F9-4210-A55E-A0428B28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AE70C-61E4-4CF8-B8D9-07C93E3C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52746E-C5AB-48A5-8B66-7C36983E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05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1CCF51-EBAC-45B7-A615-A5270EBEF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1DBFFD-9FE9-484D-91BF-76408B546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98B946-8CBF-4194-AD86-7D3BAAAA6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AB1BEB-60EA-490F-82C7-C6728B2A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055841-995C-4B66-97C9-085CFFBC4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24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668E0-2067-4995-BA08-8ECEFDB0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BCAC0-F2AE-46FA-9BA6-E4BDE7415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614976-CBCC-4ECB-8DBC-D59A1083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C3E15-7F83-4BF9-AD3E-02A736CA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774A9-F596-4ACC-8C1A-4524A37E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953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DADED-9B34-4578-91FF-3E11039A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C6BC5F-0F39-40FF-8F17-3C5904B4A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7659BA-47C5-4DBC-A12C-9D6D0704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2B1C95-61BF-40BC-B7B5-084EA1DD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338FB0-0F55-47F2-9E46-D9D3919F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5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97DF-5DB9-4C83-8CEF-341DD887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5E14A-4CC7-451D-A841-770C5E625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14DD54-D511-4DAA-9E50-815A88E89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FB793-D663-4DCE-A1F1-19223825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8D76AA-E9CA-488D-9302-2744F6B34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8B0C53-53CD-4113-9889-1A18309F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35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3BC92-A2C3-4597-9F01-41434117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899FC8-3273-45A6-8802-E7B08F59F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63A761-2AD7-483D-A06B-0C343D465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93E14D-97B2-46C0-ADD3-E754A2D68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182B5D-4E24-427D-AF71-73D4522AB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695BE96-4441-4757-8506-421562BA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E5385F-98ED-4EF9-8CE6-E943C9DD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ECB1F4-B1C9-47B1-BE57-04FEFC07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64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D4482-3AB7-402F-9B13-CEDA9EAD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1563A-2D30-49E3-A32B-ED5ADD79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71F2C8-AE96-4E23-B5BC-F98159A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602E1D-C44B-4631-B197-DD9E97D6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39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6A60D0-6D65-4188-BB15-F027221E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744EDD-05DE-46D9-9DB6-862430E6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D39D39-1960-4D97-B3E5-83C620B0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01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092F1-56E0-43E6-B80D-991DDAA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9868E-74E0-4AAA-8221-EAE1023F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E362AC-B7DA-4B82-9FF4-288EC920D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0796B4-8328-4B81-BE75-AFA216484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B68479-C3D2-48F8-AAF1-76DDF87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A3D79D-9526-46B7-953D-D9FE9EAA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86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8310A-D023-4E59-8DA1-DF279F5C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0FFB60-46C7-4D87-B16A-D3692D2F7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5E1CAE-284B-498C-9F54-B21E53C76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6BDB42-4E44-4E26-A4F3-3313C4B3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A5342B-C564-4AA9-A0CD-2BDC62C3A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49123E-D4B8-4C32-B15E-5DBF6461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2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1F5AAB-A295-4B69-8B87-285A29CF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A3F24E-092B-43B0-AD6A-6CD24C25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5AD16C-529D-4E46-89D5-56136E11C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57590-B1CE-40A8-A6EE-CB02064E788F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DA99B8-509F-4678-BA07-B365C8B5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505257-1B49-464D-A822-D1EC6C832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5B44F-20BD-4742-A42B-E281F4A86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4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customXml" Target="../ink/ink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customXml" Target="../ink/ink13.xml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customXml" Target="../ink/ink15.xml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customXml" Target="../ink/ink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53.emf"/><Relationship Id="rId4" Type="http://schemas.openxmlformats.org/officeDocument/2006/relationships/customXml" Target="../ink/ink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customXml" Target="../ink/ink5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5" Type="http://schemas.openxmlformats.org/officeDocument/2006/relationships/image" Target="../media/image16.emf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08DBCE-C8E8-4578-8DF8-B5C58350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EB44525-8F61-4E82-A031-58E530307CA5}"/>
                  </a:ext>
                </a:extLst>
              </p14:cNvPr>
              <p14:cNvContentPartPr/>
              <p14:nvPr/>
            </p14:nvContentPartPr>
            <p14:xfrm>
              <a:off x="4099605" y="5632940"/>
              <a:ext cx="2030400" cy="550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EB44525-8F61-4E82-A031-58E530307C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1605" y="5614940"/>
                <a:ext cx="2066040" cy="907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CB2BFCD-74C2-44D7-A720-854D6C451AE5}"/>
              </a:ext>
            </a:extLst>
          </p:cNvPr>
          <p:cNvSpPr txBox="1"/>
          <p:nvPr/>
        </p:nvSpPr>
        <p:spPr>
          <a:xfrm>
            <a:off x="6310365" y="5124659"/>
            <a:ext cx="301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阻止默认事件的发生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C53252A-8761-41FA-8E07-C736FF98B1F7}"/>
                  </a:ext>
                </a:extLst>
              </p14:cNvPr>
              <p14:cNvContentPartPr/>
              <p14:nvPr/>
            </p14:nvContentPartPr>
            <p14:xfrm>
              <a:off x="3788205" y="2738900"/>
              <a:ext cx="5738040" cy="145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C53252A-8761-41FA-8E07-C736FF98B1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0205" y="2720900"/>
                <a:ext cx="5773680" cy="1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567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F52D32-235E-42E4-BB3D-A04A637C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55" y="0"/>
            <a:ext cx="964008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65FCB1-97DB-4A4F-BF73-A465EC640760}"/>
              </a:ext>
            </a:extLst>
          </p:cNvPr>
          <p:cNvSpPr txBox="1"/>
          <p:nvPr/>
        </p:nvSpPr>
        <p:spPr>
          <a:xfrm>
            <a:off x="6611815" y="3084844"/>
            <a:ext cx="4190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不论加载在那个盒子上的事件，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err="1">
                <a:solidFill>
                  <a:srgbClr val="FF0000"/>
                </a:solidFill>
              </a:rPr>
              <a:t>Event.target</a:t>
            </a:r>
            <a:r>
              <a:rPr lang="zh-CN" altLang="en-US" dirty="0">
                <a:solidFill>
                  <a:srgbClr val="FF0000"/>
                </a:solidFill>
              </a:rPr>
              <a:t>都是这个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97A8FC-CBCF-4E02-9653-D7FF18FB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588" y="5405583"/>
            <a:ext cx="7399661" cy="12116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76D3078-BD96-4B41-94FD-DB5B7339CD6F}"/>
                  </a:ext>
                </a:extLst>
              </p14:cNvPr>
              <p14:cNvContentPartPr/>
              <p14:nvPr/>
            </p14:nvContentPartPr>
            <p14:xfrm>
              <a:off x="5024085" y="5968820"/>
              <a:ext cx="784080" cy="50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76D3078-BD96-4B41-94FD-DB5B7339CD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6085" y="5950820"/>
                <a:ext cx="819720" cy="86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CD917CD-B329-4249-83ED-6EDD15BE7DFF}"/>
              </a:ext>
            </a:extLst>
          </p:cNvPr>
          <p:cNvSpPr txBox="1"/>
          <p:nvPr/>
        </p:nvSpPr>
        <p:spPr>
          <a:xfrm>
            <a:off x="6350559" y="4451420"/>
            <a:ext cx="507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</a:t>
            </a:r>
            <a:r>
              <a:rPr lang="en-US" altLang="zh-CN" dirty="0" err="1"/>
              <a:t>event.target</a:t>
            </a:r>
            <a:r>
              <a:rPr lang="zh-CN" altLang="en-US" dirty="0"/>
              <a:t>是自己的时候，</a:t>
            </a:r>
            <a:r>
              <a:rPr lang="en-US" altLang="zh-CN" dirty="0"/>
              <a:t>demo1</a:t>
            </a:r>
            <a:r>
              <a:rPr lang="zh-CN" altLang="en-US" dirty="0"/>
              <a:t>才会触发</a:t>
            </a:r>
            <a:endParaRPr lang="en-US" altLang="zh-CN" dirty="0"/>
          </a:p>
          <a:p>
            <a:r>
              <a:rPr lang="zh-CN" altLang="en-US" dirty="0"/>
              <a:t>在某种程度上也可以说是阻止了冒泡</a:t>
            </a:r>
          </a:p>
        </p:txBody>
      </p:sp>
    </p:spTree>
    <p:extLst>
      <p:ext uri="{BB962C8B-B14F-4D97-AF65-F5344CB8AC3E}">
        <p14:creationId xmlns:p14="http://schemas.microsoft.com/office/powerpoint/2010/main" val="381132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9F1D67-063E-4E73-96FC-560207C6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50" y="1041288"/>
            <a:ext cx="7110076" cy="22633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7C8269-6C2C-4AC6-B4EF-3ACAE489F3E1}"/>
              </a:ext>
            </a:extLst>
          </p:cNvPr>
          <p:cNvSpPr txBox="1"/>
          <p:nvPr/>
        </p:nvSpPr>
        <p:spPr>
          <a:xfrm>
            <a:off x="2893924" y="261257"/>
            <a:ext cx="641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Scroll:</a:t>
            </a:r>
            <a:r>
              <a:rPr lang="zh-CN" altLang="en-US" dirty="0"/>
              <a:t>滚动条的滚动（鼠标滚轮</a:t>
            </a:r>
            <a:r>
              <a:rPr lang="en-US" altLang="zh-CN" dirty="0"/>
              <a:t>+</a:t>
            </a:r>
            <a:r>
              <a:rPr lang="zh-CN" altLang="en-US" dirty="0"/>
              <a:t>键盘上下键</a:t>
            </a:r>
            <a:r>
              <a:rPr lang="en-US" altLang="zh-CN" dirty="0"/>
              <a:t>+</a:t>
            </a:r>
            <a:r>
              <a:rPr lang="zh-CN" altLang="en-US" dirty="0"/>
              <a:t>拖动滚动条）</a:t>
            </a:r>
            <a:endParaRPr lang="en-US" altLang="zh-CN" dirty="0"/>
          </a:p>
          <a:p>
            <a:r>
              <a:rPr lang="en-US" altLang="zh-CN" dirty="0"/>
              <a:t>Wheel:</a:t>
            </a:r>
            <a:r>
              <a:rPr lang="zh-CN" altLang="en-US" dirty="0"/>
              <a:t>鼠标滚轮的滚动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D4B201-5465-45C5-BEE1-D43739642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5" y="3389870"/>
            <a:ext cx="3858653" cy="29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0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5BF860-A997-49CD-9E25-EFC7399F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31"/>
            <a:ext cx="4640982" cy="36121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F7C586-1ECA-49E2-B644-20E9781F9F8D}"/>
              </a:ext>
            </a:extLst>
          </p:cNvPr>
          <p:cNvSpPr txBox="1"/>
          <p:nvPr/>
        </p:nvSpPr>
        <p:spPr>
          <a:xfrm>
            <a:off x="5898382" y="1336431"/>
            <a:ext cx="538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滚动到这个时候，继续滚动鼠标的滚轮，依然能触发事件</a:t>
            </a:r>
          </a:p>
        </p:txBody>
      </p:sp>
    </p:spTree>
    <p:extLst>
      <p:ext uri="{BB962C8B-B14F-4D97-AF65-F5344CB8AC3E}">
        <p14:creationId xmlns:p14="http://schemas.microsoft.com/office/powerpoint/2010/main" val="1300264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F0A6D6-5B99-4E2C-9A94-4E5AAF40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6" y="0"/>
            <a:ext cx="7620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B3EE61F-CC35-4E7D-A4E5-6808937E653C}"/>
              </a:ext>
            </a:extLst>
          </p:cNvPr>
          <p:cNvSpPr txBox="1"/>
          <p:nvPr/>
        </p:nvSpPr>
        <p:spPr>
          <a:xfrm>
            <a:off x="6340511" y="1225899"/>
            <a:ext cx="5617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Wheel</a:t>
            </a:r>
            <a:r>
              <a:rPr lang="zh-CN" altLang="en-US" b="1" dirty="0">
                <a:solidFill>
                  <a:srgbClr val="FF0000"/>
                </a:solidFill>
              </a:rPr>
              <a:t>事件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先执行绑定的事件，等绑定事件执行完成，再执行默认事件（滚动条的滚动）</a:t>
            </a:r>
          </a:p>
        </p:txBody>
      </p:sp>
    </p:spTree>
    <p:extLst>
      <p:ext uri="{BB962C8B-B14F-4D97-AF65-F5344CB8AC3E}">
        <p14:creationId xmlns:p14="http://schemas.microsoft.com/office/powerpoint/2010/main" val="4115464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E4EB88-EF63-40A4-866F-4B269D62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3" y="436635"/>
            <a:ext cx="7262489" cy="21261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09171A-49FA-427E-9834-02AE95CABCAB}"/>
              </a:ext>
            </a:extLst>
          </p:cNvPr>
          <p:cNvSpPr txBox="1"/>
          <p:nvPr/>
        </p:nvSpPr>
        <p:spPr>
          <a:xfrm>
            <a:off x="1959429" y="3486778"/>
            <a:ext cx="564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就会立即执行默认事件，也会执行绑定事件</a:t>
            </a:r>
          </a:p>
        </p:txBody>
      </p:sp>
    </p:spTree>
    <p:extLst>
      <p:ext uri="{BB962C8B-B14F-4D97-AF65-F5344CB8AC3E}">
        <p14:creationId xmlns:p14="http://schemas.microsoft.com/office/powerpoint/2010/main" val="1278837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9512EF-2681-4E96-9F18-EB2C4D30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56" y="803682"/>
            <a:ext cx="7925487" cy="52506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FC087E1-8272-4ACB-8516-1A7DF3829CBD}"/>
                  </a:ext>
                </a:extLst>
              </p14:cNvPr>
              <p14:cNvContentPartPr/>
              <p14:nvPr/>
            </p14:nvContentPartPr>
            <p14:xfrm>
              <a:off x="7566405" y="1688060"/>
              <a:ext cx="1899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FC087E1-8272-4ACB-8516-1A7DF3829C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8405" y="1670060"/>
                <a:ext cx="193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F7F07B1-27CF-4B3A-B025-55E668D47ECA}"/>
                  </a:ext>
                </a:extLst>
              </p14:cNvPr>
              <p14:cNvContentPartPr/>
              <p14:nvPr/>
            </p14:nvContentPartPr>
            <p14:xfrm>
              <a:off x="2703165" y="1607780"/>
              <a:ext cx="210024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F7F07B1-27CF-4B3A-B025-55E668D47E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85165" y="1589780"/>
                <a:ext cx="21358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EA74231-1982-46EC-AAB8-A5108476F157}"/>
              </a:ext>
            </a:extLst>
          </p:cNvPr>
          <p:cNvSpPr txBox="1"/>
          <p:nvPr/>
        </p:nvSpPr>
        <p:spPr>
          <a:xfrm>
            <a:off x="4692580" y="1848897"/>
            <a:ext cx="47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给</a:t>
            </a:r>
            <a:r>
              <a:rPr lang="en-US" altLang="zh-CN" dirty="0">
                <a:solidFill>
                  <a:srgbClr val="FF0000"/>
                </a:solidFill>
              </a:rPr>
              <a:t>input</a:t>
            </a:r>
            <a:r>
              <a:rPr lang="zh-CN" altLang="en-US" dirty="0">
                <a:solidFill>
                  <a:srgbClr val="FF0000"/>
                </a:solidFill>
              </a:rPr>
              <a:t>绑定键盘事件</a:t>
            </a:r>
          </a:p>
        </p:txBody>
      </p:sp>
    </p:spTree>
    <p:extLst>
      <p:ext uri="{BB962C8B-B14F-4D97-AF65-F5344CB8AC3E}">
        <p14:creationId xmlns:p14="http://schemas.microsoft.com/office/powerpoint/2010/main" val="45465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315FC2-2AF0-4AD0-8C94-7106573F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102335A-8170-4CD5-B038-42BE4BAD27AF}"/>
                  </a:ext>
                </a:extLst>
              </p14:cNvPr>
              <p14:cNvContentPartPr/>
              <p14:nvPr/>
            </p14:nvContentPartPr>
            <p14:xfrm>
              <a:off x="4029405" y="1828820"/>
              <a:ext cx="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102335A-8170-4CD5-B038-42BE4BAD27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1405" y="18108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7876EFE-0CCD-40F7-B705-9264D3B9F299}"/>
                  </a:ext>
                </a:extLst>
              </p14:cNvPr>
              <p14:cNvContentPartPr/>
              <p14:nvPr/>
            </p14:nvContentPartPr>
            <p14:xfrm>
              <a:off x="4019325" y="1798580"/>
              <a:ext cx="24721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7876EFE-0CCD-40F7-B705-9264D3B9F2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1325" y="1780580"/>
                <a:ext cx="25077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770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BA807E-23CC-4C07-A6F9-B0675D14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" y="702681"/>
            <a:ext cx="9662997" cy="17146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A47F976-8C7D-496A-99CB-7049ACBBF7AD}"/>
                  </a:ext>
                </a:extLst>
              </p14:cNvPr>
              <p14:cNvContentPartPr/>
              <p14:nvPr/>
            </p14:nvContentPartPr>
            <p14:xfrm>
              <a:off x="6481365" y="1836740"/>
              <a:ext cx="2522160" cy="62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A47F976-8C7D-496A-99CB-7049ACBBF7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3365" y="1818740"/>
                <a:ext cx="2557800" cy="98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C165B9D-849E-4AFD-8CD6-BE636572720B}"/>
              </a:ext>
            </a:extLst>
          </p:cNvPr>
          <p:cNvSpPr txBox="1"/>
          <p:nvPr/>
        </p:nvSpPr>
        <p:spPr>
          <a:xfrm>
            <a:off x="4863402" y="2642716"/>
            <a:ext cx="544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点击键盘上的   </a:t>
            </a:r>
            <a:r>
              <a:rPr lang="en-US" altLang="zh-CN" dirty="0"/>
              <a:t>Esc  </a:t>
            </a:r>
            <a:r>
              <a:rPr lang="zh-CN" altLang="en-US" dirty="0"/>
              <a:t>键后，才会执行绑定的事件</a:t>
            </a:r>
          </a:p>
        </p:txBody>
      </p:sp>
    </p:spTree>
    <p:extLst>
      <p:ext uri="{BB962C8B-B14F-4D97-AF65-F5344CB8AC3E}">
        <p14:creationId xmlns:p14="http://schemas.microsoft.com/office/powerpoint/2010/main" val="269114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A0B8D3-0CC6-4D31-9923-37395045C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0"/>
            <a:ext cx="939165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BBF32D0-1BC5-4A0B-AE39-F83076FD3E4A}"/>
              </a:ext>
            </a:extLst>
          </p:cNvPr>
          <p:cNvSpPr/>
          <p:nvPr/>
        </p:nvSpPr>
        <p:spPr>
          <a:xfrm>
            <a:off x="5755835" y="1640953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注意事项大写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FBB399-22CF-4E25-9886-E23E9CFA58DA}"/>
              </a:ext>
            </a:extLst>
          </p:cNvPr>
          <p:cNvSpPr txBox="1"/>
          <p:nvPr/>
        </p:nvSpPr>
        <p:spPr>
          <a:xfrm>
            <a:off x="5194998" y="4270549"/>
            <a:ext cx="512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enter</a:t>
            </a:r>
            <a:r>
              <a:rPr lang="zh-CN" altLang="en-US" dirty="0">
                <a:solidFill>
                  <a:srgbClr val="FF0000"/>
                </a:solidFill>
              </a:rPr>
              <a:t>是别名，真正的名字叫</a:t>
            </a:r>
            <a:r>
              <a:rPr lang="en-US" altLang="zh-CN" dirty="0">
                <a:solidFill>
                  <a:srgbClr val="FF0000"/>
                </a:solidFill>
              </a:rPr>
              <a:t>Enter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160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24BD64-7774-4CF5-ACEB-96C8727E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54" y="30830"/>
            <a:ext cx="907366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ECA87CE-D215-4C74-A00C-DB3432C2020D}"/>
                  </a:ext>
                </a:extLst>
              </p14:cNvPr>
              <p14:cNvContentPartPr/>
              <p14:nvPr/>
            </p14:nvContentPartPr>
            <p14:xfrm>
              <a:off x="7476045" y="2331380"/>
              <a:ext cx="9849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ECA87CE-D215-4C74-A00C-DB3432C202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8045" y="2313380"/>
                <a:ext cx="10206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75B14E8-39DC-4DB2-ADC3-5EEF3479219E}"/>
              </a:ext>
            </a:extLst>
          </p:cNvPr>
          <p:cNvSpPr txBox="1"/>
          <p:nvPr/>
        </p:nvSpPr>
        <p:spPr>
          <a:xfrm>
            <a:off x="5339025" y="2167168"/>
            <a:ext cx="6852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这个才是。切换成全大写的键的真实名字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但他不响应事件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用</a:t>
            </a:r>
            <a:r>
              <a:rPr lang="en-US" altLang="zh-CN" dirty="0" err="1">
                <a:solidFill>
                  <a:srgbClr val="FF0000"/>
                </a:solidFill>
              </a:rPr>
              <a:t>e.key</a:t>
            </a:r>
            <a:r>
              <a:rPr lang="zh-CN" altLang="en-US" dirty="0">
                <a:solidFill>
                  <a:srgbClr val="FF0000"/>
                </a:solidFill>
              </a:rPr>
              <a:t>来查看</a:t>
            </a:r>
          </a:p>
        </p:txBody>
      </p:sp>
    </p:spTree>
    <p:extLst>
      <p:ext uri="{BB962C8B-B14F-4D97-AF65-F5344CB8AC3E}">
        <p14:creationId xmlns:p14="http://schemas.microsoft.com/office/powerpoint/2010/main" val="39651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B3C607-A95F-4E09-AB92-896E9455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80" y="163547"/>
            <a:ext cx="9457240" cy="65309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5B2C6FB-EDD5-481D-8D8C-C6081CDC494B}"/>
                  </a:ext>
                </a:extLst>
              </p14:cNvPr>
              <p14:cNvContentPartPr/>
              <p14:nvPr/>
            </p14:nvContentPartPr>
            <p14:xfrm>
              <a:off x="5647245" y="2351180"/>
              <a:ext cx="164808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5B2C6FB-EDD5-481D-8D8C-C6081CDC49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9245" y="2333180"/>
                <a:ext cx="168372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99894A8-A983-471D-8EA7-35338F6AA452}"/>
              </a:ext>
            </a:extLst>
          </p:cNvPr>
          <p:cNvSpPr txBox="1"/>
          <p:nvPr/>
        </p:nvSpPr>
        <p:spPr>
          <a:xfrm>
            <a:off x="6018963" y="2793442"/>
            <a:ext cx="29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事件</a:t>
            </a:r>
            <a:r>
              <a:rPr lang="en-US" altLang="zh-CN" dirty="0">
                <a:solidFill>
                  <a:srgbClr val="FF0000"/>
                </a:solidFill>
              </a:rPr>
              <a:t>.prevent      </a:t>
            </a:r>
            <a:r>
              <a:rPr lang="zh-CN" altLang="en-US" dirty="0">
                <a:solidFill>
                  <a:srgbClr val="FF0000"/>
                </a:solidFill>
              </a:rPr>
              <a:t>等效的！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297EE0-A044-42DE-A689-C2689B49A565}"/>
              </a:ext>
            </a:extLst>
          </p:cNvPr>
          <p:cNvSpPr txBox="1"/>
          <p:nvPr/>
        </p:nvSpPr>
        <p:spPr>
          <a:xfrm>
            <a:off x="5652198" y="1293829"/>
            <a:ext cx="36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这个</a:t>
            </a:r>
            <a:r>
              <a:rPr lang="en-US" altLang="zh-CN" dirty="0">
                <a:solidFill>
                  <a:srgbClr val="FF0000"/>
                </a:solidFill>
              </a:rPr>
              <a:t>prevent</a:t>
            </a:r>
            <a:r>
              <a:rPr lang="zh-CN" altLang="en-US" dirty="0">
                <a:solidFill>
                  <a:srgbClr val="FF0000"/>
                </a:solidFill>
              </a:rPr>
              <a:t>就是事件修饰符</a:t>
            </a:r>
          </a:p>
        </p:txBody>
      </p:sp>
    </p:spTree>
    <p:extLst>
      <p:ext uri="{BB962C8B-B14F-4D97-AF65-F5344CB8AC3E}">
        <p14:creationId xmlns:p14="http://schemas.microsoft.com/office/powerpoint/2010/main" val="1782675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803ED2-3E2A-44D5-90E2-50D1147C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0" y="367276"/>
            <a:ext cx="8649450" cy="17222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E13FAD1-51A6-4102-8081-53E9EAA40F48}"/>
                  </a:ext>
                </a:extLst>
              </p14:cNvPr>
              <p14:cNvContentPartPr/>
              <p14:nvPr/>
            </p14:nvContentPartPr>
            <p14:xfrm>
              <a:off x="7114245" y="1497260"/>
              <a:ext cx="974880" cy="47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E13FAD1-51A6-4102-8081-53E9EAA40F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6245" y="1479260"/>
                <a:ext cx="1010520" cy="83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12FA249-C086-46CF-9D6B-6697E9C37614}"/>
              </a:ext>
            </a:extLst>
          </p:cNvPr>
          <p:cNvSpPr txBox="1"/>
          <p:nvPr/>
        </p:nvSpPr>
        <p:spPr>
          <a:xfrm>
            <a:off x="5332325" y="2301073"/>
            <a:ext cx="364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不常用的键盘按键，全用小写，两个单词之间用 “</a:t>
            </a:r>
            <a:r>
              <a:rPr lang="en-US" altLang="zh-CN" dirty="0"/>
              <a:t>-</a:t>
            </a:r>
            <a:r>
              <a:rPr lang="zh-CN" altLang="en-US" dirty="0"/>
              <a:t>” 来链接</a:t>
            </a:r>
          </a:p>
        </p:txBody>
      </p:sp>
    </p:spTree>
    <p:extLst>
      <p:ext uri="{BB962C8B-B14F-4D97-AF65-F5344CB8AC3E}">
        <p14:creationId xmlns:p14="http://schemas.microsoft.com/office/powerpoint/2010/main" val="1088279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7D0E79-2240-42A2-9FB2-7CACB8DC2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75" y="445174"/>
            <a:ext cx="10417443" cy="6027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8A8ADB-B415-4588-A8C9-AB6E11AE9041}"/>
              </a:ext>
            </a:extLst>
          </p:cNvPr>
          <p:cNvSpPr txBox="1"/>
          <p:nvPr/>
        </p:nvSpPr>
        <p:spPr>
          <a:xfrm>
            <a:off x="4381081" y="1999623"/>
            <a:ext cx="662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当鼠标弹起时，才能触发绑定的事件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但是当按键弹起之前，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r>
              <a:rPr lang="zh-CN" altLang="en-US" dirty="0">
                <a:solidFill>
                  <a:srgbClr val="FF0000"/>
                </a:solidFill>
              </a:rPr>
              <a:t>因为他的特性，已经让</a:t>
            </a:r>
            <a:r>
              <a:rPr lang="en-US" altLang="zh-CN" dirty="0">
                <a:solidFill>
                  <a:srgbClr val="FF0000"/>
                </a:solidFill>
              </a:rPr>
              <a:t>input</a:t>
            </a:r>
            <a:r>
              <a:rPr lang="zh-CN" altLang="en-US" dirty="0">
                <a:solidFill>
                  <a:srgbClr val="FF0000"/>
                </a:solidFill>
              </a:rPr>
              <a:t>失去焦点，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所以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r>
              <a:rPr lang="zh-CN" altLang="en-US" dirty="0">
                <a:solidFill>
                  <a:srgbClr val="FF0000"/>
                </a:solidFill>
              </a:rPr>
              <a:t>键绑定</a:t>
            </a:r>
            <a:r>
              <a:rPr lang="en-US" altLang="zh-CN" dirty="0" err="1">
                <a:solidFill>
                  <a:srgbClr val="FF0000"/>
                </a:solidFill>
              </a:rPr>
              <a:t>keyup</a:t>
            </a:r>
            <a:r>
              <a:rPr lang="zh-CN" altLang="en-US" dirty="0">
                <a:solidFill>
                  <a:srgbClr val="FF0000"/>
                </a:solidFill>
              </a:rPr>
              <a:t>事件不能响应相应的函数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BA8D3F-C1AD-4984-A658-6D232FF70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82" y="3973862"/>
            <a:ext cx="3284505" cy="11812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863ECE-2EE7-4C2A-A57C-602302DA1AD6}"/>
              </a:ext>
            </a:extLst>
          </p:cNvPr>
          <p:cNvSpPr txBox="1"/>
          <p:nvPr/>
        </p:nvSpPr>
        <p:spPr>
          <a:xfrm>
            <a:off x="5154804" y="3245618"/>
            <a:ext cx="429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Keydown</a:t>
            </a:r>
            <a:r>
              <a:rPr lang="zh-CN" altLang="en-US" b="1" dirty="0">
                <a:solidFill>
                  <a:srgbClr val="FF0000"/>
                </a:solidFill>
              </a:rPr>
              <a:t>可以完美解决</a:t>
            </a:r>
          </a:p>
        </p:txBody>
      </p:sp>
    </p:spTree>
    <p:extLst>
      <p:ext uri="{BB962C8B-B14F-4D97-AF65-F5344CB8AC3E}">
        <p14:creationId xmlns:p14="http://schemas.microsoft.com/office/powerpoint/2010/main" val="640718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606022-DA4A-43D0-A382-782BD96B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3" y="708424"/>
            <a:ext cx="9624894" cy="54411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0B1DA22-B465-4B5C-8653-9C548AAA48AB}"/>
                  </a:ext>
                </a:extLst>
              </p14:cNvPr>
              <p14:cNvContentPartPr/>
              <p14:nvPr/>
            </p14:nvContentPartPr>
            <p14:xfrm>
              <a:off x="1969485" y="5436020"/>
              <a:ext cx="4482000" cy="43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0B1DA22-B465-4B5C-8653-9C548AAA48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1485" y="5418020"/>
                <a:ext cx="451764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326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53FA44-7C69-4EBA-B42C-430A20FE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"/>
            <a:ext cx="12192000" cy="6794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C85355-AF01-4248-BC72-B1D155A0A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523" y="509575"/>
            <a:ext cx="8535140" cy="9754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6CAF273-89BF-4B15-8A57-2EC76D2A01E3}"/>
                  </a:ext>
                </a:extLst>
              </p14:cNvPr>
              <p14:cNvContentPartPr/>
              <p14:nvPr/>
            </p14:nvContentPartPr>
            <p14:xfrm>
              <a:off x="8521125" y="1336340"/>
              <a:ext cx="15678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6CAF273-89BF-4B15-8A57-2EC76D2A01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3125" y="1318340"/>
                <a:ext cx="16034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218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DB3082-C1BC-42D0-915C-9AB22B7E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3" y="1085647"/>
            <a:ext cx="10318374" cy="46867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0AD0ADD-107F-45A9-8A47-9E6F78E6EF92}"/>
                  </a:ext>
                </a:extLst>
              </p14:cNvPr>
              <p14:cNvContentPartPr/>
              <p14:nvPr/>
            </p14:nvContentPartPr>
            <p14:xfrm>
              <a:off x="1145445" y="3758060"/>
              <a:ext cx="5426640" cy="185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0AD0ADD-107F-45A9-8A47-9E6F78E6EF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7445" y="3740060"/>
                <a:ext cx="546228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7502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6E3C01-5994-47D4-BE48-348C2BC9F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08" y="431409"/>
            <a:ext cx="9602032" cy="19356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060B2C5-E8A3-469E-90B8-ADB1EA85DA39}"/>
              </a:ext>
            </a:extLst>
          </p:cNvPr>
          <p:cNvSpPr txBox="1"/>
          <p:nvPr/>
        </p:nvSpPr>
        <p:spPr>
          <a:xfrm>
            <a:off x="1517301" y="2763297"/>
            <a:ext cx="943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先阻止默认事件，再阻止冒泡事件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修饰符可以连续写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4F4AC5-C450-461F-893F-8748DE83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8" y="3666945"/>
            <a:ext cx="9182896" cy="17146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BDB6F00-97FC-40D3-A116-44CC9E69520F}"/>
                  </a:ext>
                </a:extLst>
              </p14:cNvPr>
              <p14:cNvContentPartPr/>
              <p14:nvPr/>
            </p14:nvContentPartPr>
            <p14:xfrm>
              <a:off x="5144685" y="1748540"/>
              <a:ext cx="2020320" cy="128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BDB6F00-97FC-40D3-A116-44CC9E6952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6685" y="1730540"/>
                <a:ext cx="20559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666955E-9A55-4E27-9AA8-DE34A4F56620}"/>
                  </a:ext>
                </a:extLst>
              </p14:cNvPr>
              <p14:cNvContentPartPr/>
              <p14:nvPr/>
            </p14:nvContentPartPr>
            <p14:xfrm>
              <a:off x="6139365" y="4830860"/>
              <a:ext cx="1608120" cy="529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666955E-9A55-4E27-9AA8-DE34A4F566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1365" y="4812860"/>
                <a:ext cx="1643760" cy="88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810A163-3470-4E38-B009-1D0EB896E454}"/>
              </a:ext>
            </a:extLst>
          </p:cNvPr>
          <p:cNvSpPr txBox="1"/>
          <p:nvPr/>
        </p:nvSpPr>
        <p:spPr>
          <a:xfrm>
            <a:off x="3396343" y="5627077"/>
            <a:ext cx="587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他俩一起才能正常执行绑定函数</a:t>
            </a:r>
          </a:p>
        </p:txBody>
      </p:sp>
    </p:spTree>
    <p:extLst>
      <p:ext uri="{BB962C8B-B14F-4D97-AF65-F5344CB8AC3E}">
        <p14:creationId xmlns:p14="http://schemas.microsoft.com/office/powerpoint/2010/main" val="5967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070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2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622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64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574E99-14C3-4D22-8D50-1A8B9500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15" y="1981074"/>
            <a:ext cx="8176969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5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506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533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319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181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86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376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270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19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391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210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C9FE11-E260-49F0-8400-A05428D38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07" y="98771"/>
            <a:ext cx="9289585" cy="66604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DF481A1-85B0-404A-AD37-8FEA85E310BA}"/>
                  </a:ext>
                </a:extLst>
              </p14:cNvPr>
              <p14:cNvContentPartPr/>
              <p14:nvPr/>
            </p14:nvContentPartPr>
            <p14:xfrm>
              <a:off x="2280885" y="5896820"/>
              <a:ext cx="2492280" cy="68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DF481A1-85B0-404A-AD37-8FEA85E310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2885" y="5878820"/>
                <a:ext cx="25279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4A8388B-B8B4-4845-9A7F-2DBB9489BB89}"/>
                  </a:ext>
                </a:extLst>
              </p14:cNvPr>
              <p14:cNvContentPartPr/>
              <p14:nvPr/>
            </p14:nvContentPartPr>
            <p14:xfrm>
              <a:off x="2210685" y="1697060"/>
              <a:ext cx="3748320" cy="53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4A8388B-B8B4-4845-9A7F-2DBB9489BB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2685" y="1679180"/>
                <a:ext cx="3783960" cy="89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D534C2C-D1D9-41F1-B8AB-8106F9EBEB4A}"/>
                  </a:ext>
                </a:extLst>
              </p14:cNvPr>
              <p14:cNvContentPartPr/>
              <p14:nvPr/>
            </p14:nvContentPartPr>
            <p14:xfrm>
              <a:off x="2290965" y="1999460"/>
              <a:ext cx="465264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D534C2C-D1D9-41F1-B8AB-8106F9EBEB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2965" y="1981460"/>
                <a:ext cx="46882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7A86959-14FE-4405-8A2F-E878AFBA905B}"/>
              </a:ext>
            </a:extLst>
          </p:cNvPr>
          <p:cNvSpPr txBox="1"/>
          <p:nvPr/>
        </p:nvSpPr>
        <p:spPr>
          <a:xfrm>
            <a:off x="4250453" y="4471516"/>
            <a:ext cx="358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阻止冒泡</a:t>
            </a:r>
          </a:p>
        </p:txBody>
      </p:sp>
    </p:spTree>
    <p:extLst>
      <p:ext uri="{BB962C8B-B14F-4D97-AF65-F5344CB8AC3E}">
        <p14:creationId xmlns:p14="http://schemas.microsoft.com/office/powerpoint/2010/main" val="4265791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468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177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5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BF4DC1-531F-4B24-9D87-639CC1727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76" y="1798178"/>
            <a:ext cx="9091448" cy="32616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C066226-FB68-4F07-9575-2C82595A9BC1}"/>
                  </a:ext>
                </a:extLst>
              </p14:cNvPr>
              <p14:cNvContentPartPr/>
              <p14:nvPr/>
            </p14:nvContentPartPr>
            <p14:xfrm>
              <a:off x="3587325" y="4151900"/>
              <a:ext cx="2180880" cy="28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C066226-FB68-4F07-9575-2C82595A9B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9325" y="4133900"/>
                <a:ext cx="221652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53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0B6572-8522-43D9-87B8-BC8C2117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153" y="370925"/>
            <a:ext cx="5982218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B6E833-3A6E-4829-85C0-19FF7C7C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076"/>
            <a:ext cx="3985605" cy="45723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57C1E5-9B78-40CE-836A-83532BF7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936" y="297825"/>
            <a:ext cx="7148179" cy="54182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5C60B15-830F-43E7-BFCE-42EA8AA9CBA8}"/>
                  </a:ext>
                </a:extLst>
              </p14:cNvPr>
              <p14:cNvContentPartPr/>
              <p14:nvPr/>
            </p14:nvContentPartPr>
            <p14:xfrm>
              <a:off x="6360765" y="3647540"/>
              <a:ext cx="1879200" cy="83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5C60B15-830F-43E7-BFCE-42EA8AA9CB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2765" y="3629540"/>
                <a:ext cx="19148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375A90F-F7A0-422F-BE18-3C3300648BB0}"/>
                  </a:ext>
                </a:extLst>
              </p14:cNvPr>
              <p14:cNvContentPartPr/>
              <p14:nvPr/>
            </p14:nvContentPartPr>
            <p14:xfrm>
              <a:off x="6501165" y="4260620"/>
              <a:ext cx="1899720" cy="46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375A90F-F7A0-422F-BE18-3C3300648B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3165" y="4242620"/>
                <a:ext cx="1935360" cy="82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E0D4493-7068-4D03-8EE1-F5F1D6344659}"/>
              </a:ext>
            </a:extLst>
          </p:cNvPr>
          <p:cNvSpPr txBox="1"/>
          <p:nvPr/>
        </p:nvSpPr>
        <p:spPr>
          <a:xfrm>
            <a:off x="8762163" y="3436536"/>
            <a:ext cx="257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点击</a:t>
            </a:r>
            <a:r>
              <a:rPr lang="en-US" altLang="zh-CN" dirty="0">
                <a:solidFill>
                  <a:srgbClr val="FF0000"/>
                </a:solidFill>
              </a:rPr>
              <a:t>box1,</a:t>
            </a:r>
            <a:r>
              <a:rPr lang="zh-CN" altLang="en-US" dirty="0">
                <a:solidFill>
                  <a:srgbClr val="FF0000"/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传进去，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点击</a:t>
            </a:r>
            <a:r>
              <a:rPr lang="en-US" altLang="zh-CN" dirty="0">
                <a:solidFill>
                  <a:srgbClr val="FF0000"/>
                </a:solidFill>
              </a:rPr>
              <a:t>box2</a:t>
            </a:r>
            <a:r>
              <a:rPr lang="zh-CN" altLang="en-US" dirty="0">
                <a:solidFill>
                  <a:srgbClr val="FF0000"/>
                </a:solidFill>
              </a:rPr>
              <a:t>，将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传进去</a:t>
            </a:r>
          </a:p>
        </p:txBody>
      </p:sp>
    </p:spTree>
    <p:extLst>
      <p:ext uri="{BB962C8B-B14F-4D97-AF65-F5344CB8AC3E}">
        <p14:creationId xmlns:p14="http://schemas.microsoft.com/office/powerpoint/2010/main" val="3549107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B472BC-C45A-4983-B7E6-0315C116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7" y="285477"/>
            <a:ext cx="10912786" cy="62870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5E75FA-D0AA-40E9-AF3C-3A7C89B0DCB6}"/>
              </a:ext>
            </a:extLst>
          </p:cNvPr>
          <p:cNvSpPr txBox="1"/>
          <p:nvPr/>
        </p:nvSpPr>
        <p:spPr>
          <a:xfrm>
            <a:off x="1788607" y="4903596"/>
            <a:ext cx="125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捕获阶段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3E5034-269A-41E9-BEEB-C50A58941B96}"/>
              </a:ext>
            </a:extLst>
          </p:cNvPr>
          <p:cNvSpPr txBox="1"/>
          <p:nvPr/>
        </p:nvSpPr>
        <p:spPr>
          <a:xfrm>
            <a:off x="3818374" y="4712677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冒泡阶段</a:t>
            </a:r>
          </a:p>
        </p:txBody>
      </p:sp>
    </p:spTree>
    <p:extLst>
      <p:ext uri="{BB962C8B-B14F-4D97-AF65-F5344CB8AC3E}">
        <p14:creationId xmlns:p14="http://schemas.microsoft.com/office/powerpoint/2010/main" val="67868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13C879-E26A-4A56-A7A8-B7DFF14B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95" y="1138991"/>
            <a:ext cx="8413209" cy="45800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4D5FCB0-17C5-4EEA-83DB-DCFA7957DEE3}"/>
                  </a:ext>
                </a:extLst>
              </p14:cNvPr>
              <p14:cNvContentPartPr/>
              <p14:nvPr/>
            </p14:nvContentPartPr>
            <p14:xfrm>
              <a:off x="4049565" y="4478060"/>
              <a:ext cx="3195720" cy="34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4D5FCB0-17C5-4EEA-83DB-DCFA7957DE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1565" y="4460060"/>
                <a:ext cx="3231360" cy="69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8527819-3238-40AE-818E-92A9BE901FDF}"/>
              </a:ext>
            </a:extLst>
          </p:cNvPr>
          <p:cNvSpPr txBox="1"/>
          <p:nvPr/>
        </p:nvSpPr>
        <p:spPr>
          <a:xfrm>
            <a:off x="7245285" y="4139921"/>
            <a:ext cx="456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表示这个盒子在捕获阶段就开始执行了</a:t>
            </a:r>
          </a:p>
        </p:txBody>
      </p:sp>
    </p:spTree>
    <p:extLst>
      <p:ext uri="{BB962C8B-B14F-4D97-AF65-F5344CB8AC3E}">
        <p14:creationId xmlns:p14="http://schemas.microsoft.com/office/powerpoint/2010/main" val="2710826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</Words>
  <Application>Microsoft Office PowerPoint</Application>
  <PresentationFormat>宽屏</PresentationFormat>
  <Paragraphs>37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44</cp:revision>
  <dcterms:created xsi:type="dcterms:W3CDTF">2022-10-26T08:08:55Z</dcterms:created>
  <dcterms:modified xsi:type="dcterms:W3CDTF">2022-10-26T09:28:29Z</dcterms:modified>
</cp:coreProperties>
</file>